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/>
          <a:lstStyle/>
          <a:p>
            <a:r>
              <a:rPr lang="it-IT" dirty="0" err="1" smtClean="0"/>
              <a:t>Let</a:t>
            </a:r>
            <a:r>
              <a:rPr lang="it-IT" dirty="0" smtClean="0"/>
              <a:t>’s </a:t>
            </a:r>
            <a:r>
              <a:rPr lang="it-IT" dirty="0" err="1" smtClean="0"/>
              <a:t>refresh…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00808"/>
            <a:ext cx="63055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r>
              <a:rPr lang="it-IT" sz="5400" dirty="0" err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Let</a:t>
            </a:r>
            <a:r>
              <a:rPr lang="it-IT" sz="54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’s </a:t>
            </a:r>
            <a:r>
              <a:rPr lang="it-IT" sz="5400" dirty="0" err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play…</a:t>
            </a:r>
            <a:r>
              <a:rPr lang="it-IT" sz="54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sz="5400" dirty="0" smtClean="0"/>
              <a:t>...hot </a:t>
            </a:r>
            <a:r>
              <a:rPr lang="it-IT" sz="5400" dirty="0" err="1" smtClean="0"/>
              <a:t>seat</a:t>
            </a:r>
            <a:endParaRPr lang="it-IT" sz="5400" dirty="0" smtClean="0"/>
          </a:p>
          <a:p>
            <a:endParaRPr lang="it-IT" dirty="0"/>
          </a:p>
        </p:txBody>
      </p:sp>
      <p:pic>
        <p:nvPicPr>
          <p:cNvPr id="4" name="Immagine 3" descr="C:\Users\Barbara BOS\Desktop\clil\unit 6\nobil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332656"/>
            <a:ext cx="201622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437112"/>
            <a:ext cx="21812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332655"/>
            <a:ext cx="2101194" cy="2221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5013176"/>
            <a:ext cx="29908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Presentazione su schermo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Let’s refresh….</vt:lpstr>
      <vt:lpstr>Let’s play….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Let’s refresh….</dc:title>
  <dc:creator>Barbara BOS</dc:creator>
  <cp:lastModifiedBy>Barbara BOS</cp:lastModifiedBy>
  <cp:revision>1</cp:revision>
  <dcterms:created xsi:type="dcterms:W3CDTF">2020-01-04T16:44:35Z</dcterms:created>
  <dcterms:modified xsi:type="dcterms:W3CDTF">2020-01-04T16:53:05Z</dcterms:modified>
</cp:coreProperties>
</file>