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84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spina" userId="3047840c900a5d03" providerId="LiveId" clId="{BCC6AE34-1CF8-4D50-89A4-9AEE4CBC6301}"/>
    <pc:docChg chg="modSld">
      <pc:chgData name="francesco spina" userId="3047840c900a5d03" providerId="LiveId" clId="{BCC6AE34-1CF8-4D50-89A4-9AEE4CBC6301}" dt="2020-02-26T16:16:07.210" v="2" actId="20577"/>
      <pc:docMkLst>
        <pc:docMk/>
      </pc:docMkLst>
      <pc:sldChg chg="modSp mod">
        <pc:chgData name="francesco spina" userId="3047840c900a5d03" providerId="LiveId" clId="{BCC6AE34-1CF8-4D50-89A4-9AEE4CBC6301}" dt="2020-02-26T16:16:07.210" v="2" actId="20577"/>
        <pc:sldMkLst>
          <pc:docMk/>
          <pc:sldMk cId="1592489140" sldId="256"/>
        </pc:sldMkLst>
        <pc:graphicFrameChg chg="modGraphic">
          <ac:chgData name="francesco spina" userId="3047840c900a5d03" providerId="LiveId" clId="{BCC6AE34-1CF8-4D50-89A4-9AEE4CBC6301}" dt="2020-02-26T16:16:07.210" v="2" actId="20577"/>
          <ac:graphicFrameMkLst>
            <pc:docMk/>
            <pc:sldMk cId="1592489140" sldId="256"/>
            <ac:graphicFrameMk id="4" creationId="{6CF10C1D-E3EA-4D0F-A198-D4BFD0D574E4}"/>
          </ac:graphicFrameMkLst>
        </pc:graphicFrameChg>
      </pc:sldChg>
    </pc:docChg>
  </pc:docChgLst>
  <pc:docChgLst>
    <pc:chgData name="francesco spina" userId="3047840c900a5d03" providerId="LiveId" clId="{9E609A81-ADDA-4EF1-9348-59804D28E249}"/>
    <pc:docChg chg="custSel addSld delSld modSld">
      <pc:chgData name="francesco spina" userId="3047840c900a5d03" providerId="LiveId" clId="{9E609A81-ADDA-4EF1-9348-59804D28E249}" dt="2020-02-26T13:50:09.168" v="129" actId="20577"/>
      <pc:docMkLst>
        <pc:docMk/>
      </pc:docMkLst>
      <pc:sldChg chg="addSp delSp modSp add mod">
        <pc:chgData name="francesco spina" userId="3047840c900a5d03" providerId="LiveId" clId="{9E609A81-ADDA-4EF1-9348-59804D28E249}" dt="2020-02-26T13:50:09.168" v="129" actId="20577"/>
        <pc:sldMkLst>
          <pc:docMk/>
          <pc:sldMk cId="1592489140" sldId="256"/>
        </pc:sldMkLst>
        <pc:spChg chg="del">
          <ac:chgData name="francesco spina" userId="3047840c900a5d03" providerId="LiveId" clId="{9E609A81-ADDA-4EF1-9348-59804D28E249}" dt="2020-02-26T13:15:23.387" v="1" actId="478"/>
          <ac:spMkLst>
            <pc:docMk/>
            <pc:sldMk cId="1592489140" sldId="256"/>
            <ac:spMk id="2" creationId="{A40200EF-5C4B-4329-BC98-C665E330F667}"/>
          </ac:spMkLst>
        </pc:spChg>
        <pc:spChg chg="del">
          <ac:chgData name="francesco spina" userId="3047840c900a5d03" providerId="LiveId" clId="{9E609A81-ADDA-4EF1-9348-59804D28E249}" dt="2020-02-26T13:15:25.168" v="2" actId="478"/>
          <ac:spMkLst>
            <pc:docMk/>
            <pc:sldMk cId="1592489140" sldId="256"/>
            <ac:spMk id="3" creationId="{AFC2471C-08AD-48CB-98ED-1A8D07C91F6F}"/>
          </ac:spMkLst>
        </pc:spChg>
        <pc:grpChg chg="add del mod">
          <ac:chgData name="francesco spina" userId="3047840c900a5d03" providerId="LiveId" clId="{9E609A81-ADDA-4EF1-9348-59804D28E249}" dt="2020-02-26T13:19:20.281" v="14" actId="478"/>
          <ac:grpSpMkLst>
            <pc:docMk/>
            <pc:sldMk cId="1592489140" sldId="256"/>
            <ac:grpSpMk id="6" creationId="{97C30206-32BB-42ED-8306-03960CB68482}"/>
          </ac:grpSpMkLst>
        </pc:grpChg>
        <pc:grpChg chg="mod">
          <ac:chgData name="francesco spina" userId="3047840c900a5d03" providerId="LiveId" clId="{9E609A81-ADDA-4EF1-9348-59804D28E249}" dt="2020-02-26T13:19:17.420" v="13" actId="14100"/>
          <ac:grpSpMkLst>
            <pc:docMk/>
            <pc:sldMk cId="1592489140" sldId="256"/>
            <ac:grpSpMk id="7" creationId="{659B5A5E-EB7C-4F2B-B567-02AC0F40F5A6}"/>
          </ac:grpSpMkLst>
        </pc:grpChg>
        <pc:grpChg chg="add mod">
          <ac:chgData name="francesco spina" userId="3047840c900a5d03" providerId="LiveId" clId="{9E609A81-ADDA-4EF1-9348-59804D28E249}" dt="2020-02-26T13:28:11.663" v="67" actId="14100"/>
          <ac:grpSpMkLst>
            <pc:docMk/>
            <pc:sldMk cId="1592489140" sldId="256"/>
            <ac:grpSpMk id="22" creationId="{C63BB317-0B10-4BCE-987D-8AC3F8C85FCC}"/>
          </ac:grpSpMkLst>
        </pc:grpChg>
        <pc:grpChg chg="add del">
          <ac:chgData name="francesco spina" userId="3047840c900a5d03" providerId="LiveId" clId="{9E609A81-ADDA-4EF1-9348-59804D28E249}" dt="2020-02-26T13:30:08.588" v="77" actId="478"/>
          <ac:grpSpMkLst>
            <pc:docMk/>
            <pc:sldMk cId="1592489140" sldId="256"/>
            <ac:grpSpMk id="27" creationId="{74E3AA84-E061-41CF-8797-C46FAF791AB8}"/>
          </ac:grpSpMkLst>
        </pc:grpChg>
        <pc:grpChg chg="add del mod">
          <ac:chgData name="francesco spina" userId="3047840c900a5d03" providerId="LiveId" clId="{9E609A81-ADDA-4EF1-9348-59804D28E249}" dt="2020-02-26T13:30:13.028" v="80" actId="478"/>
          <ac:grpSpMkLst>
            <pc:docMk/>
            <pc:sldMk cId="1592489140" sldId="256"/>
            <ac:grpSpMk id="30" creationId="{03760D70-A6A5-4BA2-B3E6-CA8FEF3C0B66}"/>
          </ac:grpSpMkLst>
        </pc:grpChg>
        <pc:graphicFrameChg chg="add mod modGraphic">
          <ac:chgData name="francesco spina" userId="3047840c900a5d03" providerId="LiveId" clId="{9E609A81-ADDA-4EF1-9348-59804D28E249}" dt="2020-02-26T13:50:09.168" v="129" actId="20577"/>
          <ac:graphicFrameMkLst>
            <pc:docMk/>
            <pc:sldMk cId="1592489140" sldId="256"/>
            <ac:graphicFrameMk id="4" creationId="{6CF10C1D-E3EA-4D0F-A198-D4BFD0D574E4}"/>
          </ac:graphicFrameMkLst>
        </pc:graphicFrameChg>
        <pc:picChg chg="add del mod">
          <ac:chgData name="francesco spina" userId="3047840c900a5d03" providerId="LiveId" clId="{9E609A81-ADDA-4EF1-9348-59804D28E249}" dt="2020-02-26T13:21:22.500" v="24" actId="478"/>
          <ac:picMkLst>
            <pc:docMk/>
            <pc:sldMk cId="1592489140" sldId="256"/>
            <ac:picMk id="16" creationId="{33F93598-E617-43AA-A7CB-98CBCEDF3626}"/>
          </ac:picMkLst>
        </pc:picChg>
        <pc:picChg chg="add mod">
          <ac:chgData name="francesco spina" userId="3047840c900a5d03" providerId="LiveId" clId="{9E609A81-ADDA-4EF1-9348-59804D28E249}" dt="2020-02-26T13:24:52.953" v="42" actId="1076"/>
          <ac:picMkLst>
            <pc:docMk/>
            <pc:sldMk cId="1592489140" sldId="256"/>
            <ac:picMk id="17" creationId="{8975DAA5-CD3D-47F4-81EB-68D02B93AD3D}"/>
          </ac:picMkLst>
        </pc:picChg>
        <pc:picChg chg="add mod">
          <ac:chgData name="francesco spina" userId="3047840c900a5d03" providerId="LiveId" clId="{9E609A81-ADDA-4EF1-9348-59804D28E249}" dt="2020-02-26T13:24:54.830" v="43" actId="1076"/>
          <ac:picMkLst>
            <pc:docMk/>
            <pc:sldMk cId="1592489140" sldId="256"/>
            <ac:picMk id="18" creationId="{B0354883-9DC5-4215-A645-599A1F9650A3}"/>
          </ac:picMkLst>
        </pc:picChg>
        <pc:picChg chg="add mod">
          <ac:chgData name="francesco spina" userId="3047840c900a5d03" providerId="LiveId" clId="{9E609A81-ADDA-4EF1-9348-59804D28E249}" dt="2020-02-26T13:24:56.641" v="44" actId="1076"/>
          <ac:picMkLst>
            <pc:docMk/>
            <pc:sldMk cId="1592489140" sldId="256"/>
            <ac:picMk id="19" creationId="{D9DB71C6-C8AC-4E9D-9A7D-5CBB65BFD620}"/>
          </ac:picMkLst>
        </pc:picChg>
        <pc:picChg chg="add mod">
          <ac:chgData name="francesco spina" userId="3047840c900a5d03" providerId="LiveId" clId="{9E609A81-ADDA-4EF1-9348-59804D28E249}" dt="2020-02-26T13:25:45.030" v="48" actId="1076"/>
          <ac:picMkLst>
            <pc:docMk/>
            <pc:sldMk cId="1592489140" sldId="256"/>
            <ac:picMk id="20" creationId="{7DD85D7D-3FED-42A2-8493-C5054F30F01E}"/>
          </ac:picMkLst>
        </pc:picChg>
        <pc:picChg chg="add mod">
          <ac:chgData name="francesco spina" userId="3047840c900a5d03" providerId="LiveId" clId="{9E609A81-ADDA-4EF1-9348-59804D28E249}" dt="2020-02-26T13:25:48.828" v="50" actId="1076"/>
          <ac:picMkLst>
            <pc:docMk/>
            <pc:sldMk cId="1592489140" sldId="256"/>
            <ac:picMk id="21" creationId="{EC0E5CDE-487E-41A3-B5A3-CFFE7C832F3C}"/>
          </ac:picMkLst>
        </pc:picChg>
        <pc:picChg chg="add del mod">
          <ac:chgData name="francesco spina" userId="3047840c900a5d03" providerId="LiveId" clId="{9E609A81-ADDA-4EF1-9348-59804D28E249}" dt="2020-02-26T13:46:54.401" v="107" actId="478"/>
          <ac:picMkLst>
            <pc:docMk/>
            <pc:sldMk cId="1592489140" sldId="256"/>
            <ac:picMk id="26" creationId="{A0D10412-65BA-4F26-B3B4-B88BFCE559AF}"/>
          </ac:picMkLst>
        </pc:picChg>
        <pc:picChg chg="mod">
          <ac:chgData name="francesco spina" userId="3047840c900a5d03" providerId="LiveId" clId="{9E609A81-ADDA-4EF1-9348-59804D28E249}" dt="2020-02-26T13:30:28.016" v="86" actId="14100"/>
          <ac:picMkLst>
            <pc:docMk/>
            <pc:sldMk cId="1592489140" sldId="256"/>
            <ac:picMk id="31" creationId="{99ED0446-E84C-4BC4-B867-DAFE6BB9302B}"/>
          </ac:picMkLst>
        </pc:picChg>
        <pc:picChg chg="del">
          <ac:chgData name="francesco spina" userId="3047840c900a5d03" providerId="LiveId" clId="{9E609A81-ADDA-4EF1-9348-59804D28E249}" dt="2020-02-26T13:30:13.028" v="80" actId="478"/>
          <ac:picMkLst>
            <pc:docMk/>
            <pc:sldMk cId="1592489140" sldId="256"/>
            <ac:picMk id="32" creationId="{227EEFE9-DA42-496B-A53D-53A3D0597766}"/>
          </ac:picMkLst>
        </pc:picChg>
        <pc:picChg chg="add mod">
          <ac:chgData name="francesco spina" userId="3047840c900a5d03" providerId="LiveId" clId="{9E609A81-ADDA-4EF1-9348-59804D28E249}" dt="2020-02-26T13:47:06.309" v="110" actId="1076"/>
          <ac:picMkLst>
            <pc:docMk/>
            <pc:sldMk cId="1592489140" sldId="256"/>
            <ac:picMk id="33" creationId="{B2801157-CECE-48FA-B119-3BF49CC2D605}"/>
          </ac:picMkLst>
        </pc:picChg>
      </pc:sldChg>
      <pc:sldChg chg="addSp delSp modSp add del mod">
        <pc:chgData name="francesco spina" userId="3047840c900a5d03" providerId="LiveId" clId="{9E609A81-ADDA-4EF1-9348-59804D28E249}" dt="2020-02-26T13:47:15.575" v="112" actId="47"/>
        <pc:sldMkLst>
          <pc:docMk/>
          <pc:sldMk cId="2658846319" sldId="257"/>
        </pc:sldMkLst>
        <pc:spChg chg="mod">
          <ac:chgData name="francesco spina" userId="3047840c900a5d03" providerId="LiveId" clId="{9E609A81-ADDA-4EF1-9348-59804D28E249}" dt="2020-02-26T13:35:13.083" v="89" actId="6549"/>
          <ac:spMkLst>
            <pc:docMk/>
            <pc:sldMk cId="2658846319" sldId="257"/>
            <ac:spMk id="25" creationId="{98153160-E619-4FDF-B2BA-8E7C5B894F16}"/>
          </ac:spMkLst>
        </pc:spChg>
        <pc:grpChg chg="add del mod">
          <ac:chgData name="francesco spina" userId="3047840c900a5d03" providerId="LiveId" clId="{9E609A81-ADDA-4EF1-9348-59804D28E249}" dt="2020-02-26T13:39:48.465" v="104" actId="478"/>
          <ac:grpSpMkLst>
            <pc:docMk/>
            <pc:sldMk cId="2658846319" sldId="257"/>
            <ac:grpSpMk id="14" creationId="{20171613-DCB5-4553-86F4-91736E8DB67C}"/>
          </ac:grpSpMkLst>
        </pc:grpChg>
        <pc:grpChg chg="del">
          <ac:chgData name="francesco spina" userId="3047840c900a5d03" providerId="LiveId" clId="{9E609A81-ADDA-4EF1-9348-59804D28E249}" dt="2020-02-26T13:35:21.633" v="93" actId="478"/>
          <ac:grpSpMkLst>
            <pc:docMk/>
            <pc:sldMk cId="2658846319" sldId="257"/>
            <ac:grpSpMk id="22" creationId="{C63BB317-0B10-4BCE-987D-8AC3F8C85FCC}"/>
          </ac:grpSpMkLst>
        </pc:grpChg>
        <pc:graphicFrameChg chg="mod modGraphic">
          <ac:chgData name="francesco spina" userId="3047840c900a5d03" providerId="LiveId" clId="{9E609A81-ADDA-4EF1-9348-59804D28E249}" dt="2020-02-26T13:39:42.730" v="102" actId="108"/>
          <ac:graphicFrameMkLst>
            <pc:docMk/>
            <pc:sldMk cId="2658846319" sldId="257"/>
            <ac:graphicFrameMk id="4" creationId="{6CF10C1D-E3EA-4D0F-A198-D4BFD0D574E4}"/>
          </ac:graphicFrameMkLst>
        </pc:graphicFrameChg>
        <pc:picChg chg="mod">
          <ac:chgData name="francesco spina" userId="3047840c900a5d03" providerId="LiveId" clId="{9E609A81-ADDA-4EF1-9348-59804D28E249}" dt="2020-02-26T13:39:54.734" v="106" actId="14100"/>
          <ac:picMkLst>
            <pc:docMk/>
            <pc:sldMk cId="2658846319" sldId="257"/>
            <ac:picMk id="15" creationId="{0588A7F9-5D2F-46F4-8664-E98053B73F8C}"/>
          </ac:picMkLst>
        </pc:picChg>
        <pc:picChg chg="del">
          <ac:chgData name="francesco spina" userId="3047840c900a5d03" providerId="LiveId" clId="{9E609A81-ADDA-4EF1-9348-59804D28E249}" dt="2020-02-26T13:39:48.465" v="104" actId="478"/>
          <ac:picMkLst>
            <pc:docMk/>
            <pc:sldMk cId="2658846319" sldId="257"/>
            <ac:picMk id="16" creationId="{E5924F18-CC0F-48B6-85A1-7FB4C6C8A51B}"/>
          </ac:picMkLst>
        </pc:picChg>
        <pc:picChg chg="del">
          <ac:chgData name="francesco spina" userId="3047840c900a5d03" providerId="LiveId" clId="{9E609A81-ADDA-4EF1-9348-59804D28E249}" dt="2020-02-26T13:35:27.134" v="95" actId="478"/>
          <ac:picMkLst>
            <pc:docMk/>
            <pc:sldMk cId="2658846319" sldId="257"/>
            <ac:picMk id="17" creationId="{8975DAA5-CD3D-47F4-81EB-68D02B93AD3D}"/>
          </ac:picMkLst>
        </pc:picChg>
        <pc:picChg chg="del">
          <ac:chgData name="francesco spina" userId="3047840c900a5d03" providerId="LiveId" clId="{9E609A81-ADDA-4EF1-9348-59804D28E249}" dt="2020-02-26T13:35:28.196" v="96" actId="478"/>
          <ac:picMkLst>
            <pc:docMk/>
            <pc:sldMk cId="2658846319" sldId="257"/>
            <ac:picMk id="18" creationId="{B0354883-9DC5-4215-A645-599A1F9650A3}"/>
          </ac:picMkLst>
        </pc:picChg>
        <pc:picChg chg="del">
          <ac:chgData name="francesco spina" userId="3047840c900a5d03" providerId="LiveId" clId="{9E609A81-ADDA-4EF1-9348-59804D28E249}" dt="2020-02-26T13:35:29.431" v="97" actId="478"/>
          <ac:picMkLst>
            <pc:docMk/>
            <pc:sldMk cId="2658846319" sldId="257"/>
            <ac:picMk id="19" creationId="{D9DB71C6-C8AC-4E9D-9A7D-5CBB65BFD620}"/>
          </ac:picMkLst>
        </pc:picChg>
        <pc:picChg chg="del">
          <ac:chgData name="francesco spina" userId="3047840c900a5d03" providerId="LiveId" clId="{9E609A81-ADDA-4EF1-9348-59804D28E249}" dt="2020-02-26T13:35:11.966" v="88" actId="478"/>
          <ac:picMkLst>
            <pc:docMk/>
            <pc:sldMk cId="2658846319" sldId="257"/>
            <ac:picMk id="20" creationId="{7DD85D7D-3FED-42A2-8493-C5054F30F01E}"/>
          </ac:picMkLst>
        </pc:picChg>
        <pc:picChg chg="del">
          <ac:chgData name="francesco spina" userId="3047840c900a5d03" providerId="LiveId" clId="{9E609A81-ADDA-4EF1-9348-59804D28E249}" dt="2020-02-26T13:35:30.673" v="98" actId="478"/>
          <ac:picMkLst>
            <pc:docMk/>
            <pc:sldMk cId="2658846319" sldId="257"/>
            <ac:picMk id="21" creationId="{EC0E5CDE-487E-41A3-B5A3-CFFE7C832F3C}"/>
          </ac:picMkLst>
        </pc:picChg>
        <pc:picChg chg="del">
          <ac:chgData name="francesco spina" userId="3047840c900a5d03" providerId="LiveId" clId="{9E609A81-ADDA-4EF1-9348-59804D28E249}" dt="2020-02-26T13:35:18.523" v="91" actId="478"/>
          <ac:picMkLst>
            <pc:docMk/>
            <pc:sldMk cId="2658846319" sldId="257"/>
            <ac:picMk id="26" creationId="{A0D10412-65BA-4F26-B3B4-B88BFCE559AF}"/>
          </ac:picMkLst>
        </pc:picChg>
        <pc:picChg chg="del">
          <ac:chgData name="francesco spina" userId="3047840c900a5d03" providerId="LiveId" clId="{9E609A81-ADDA-4EF1-9348-59804D28E249}" dt="2020-02-26T13:35:20.117" v="92" actId="478"/>
          <ac:picMkLst>
            <pc:docMk/>
            <pc:sldMk cId="2658846319" sldId="257"/>
            <ac:picMk id="31" creationId="{99ED0446-E84C-4BC4-B867-DAFE6BB9302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9C6F0AA-5933-451F-B428-FBB0653B1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E71FD815-5EEC-4282-9D25-DE184D0A1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78555CA1-0BEE-4F1B-96FB-5ABA46F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7497A77-D2EF-4005-8AA4-0DF6F78F5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02BFD159-48C8-428D-ABF0-E3E1726A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17268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C01F5A3-B2A1-47CF-A11E-36DBC136A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3BB7ECD1-16F5-4190-8D0F-E3EF24BDA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FF1E3114-C40B-4A65-9481-98E245FAF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CA2ED74-67B6-428B-9BE6-D3B884E0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9ABC5A2-9AD0-408D-BAC0-07EA1525E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2449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C2EBD0E6-D4A1-42F8-A302-47B6E1866F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3BDB622C-C881-4FA4-8442-05A9B22246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FDF0B6BE-6904-4765-9C91-F2EFCD5C0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AE01AE1-D810-4D5E-9723-4362BE1E2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7C03352-5F10-47D7-994D-F7C385FC0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539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665F30F-B6E9-4CDA-9BD4-07187FE68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07F88A12-9C64-4B19-B79A-E67EA6933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66F1F184-6407-46A7-84BB-C0773AAA6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352DBDB9-B4AC-47E1-ABA8-1DF5CC1D6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C4FF58B1-9A45-4B82-9735-0FA736B44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2356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9F3F957-312A-4352-B666-C85495547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3C6D5D4F-C95F-4CFA-B5D4-1335844C2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525B8D2-A213-4AB0-A3CC-4BB22A26F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7839F25-75A5-4FB7-BC5F-8A82E4E3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D231D58-9F7D-4636-A090-F180D31B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15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FA80265-3EAE-4E76-889C-9C3D34E40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FE6F944-2A58-40E1-A044-DF50A1F6E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9DF6545B-5777-46AA-8821-538B9D056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3F91D525-E3E0-4160-B159-F78C7A764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735ADC30-6E5C-4EB8-A4C6-053DFCD9C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5E2E3586-63E8-4774-9C83-F84FBD109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8494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1304322-2009-42A2-BE09-F18DD75B8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50DE47CB-CC1C-4D49-B04D-F440237D6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D75F4D30-0D84-455B-84CF-58D5CD859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93C00C49-664A-4D26-B59B-26A1A46967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FB26C685-B7E3-4D67-A9E5-C0A81FC35F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52073877-B6FA-4E43-A551-EC0C87089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790C2F1A-3399-419A-94E3-AF97F1FEE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55A232DB-9D53-4832-863D-DFD6AA91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5245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2058D2E-7C56-4EEF-B74F-90342B1CB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D7E236D0-3D26-48BF-BF0F-FC567978C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CB1236A5-8AC4-44F4-89AA-D1C39699D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03A7E23F-F61A-4991-A9EA-E5A6133B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69175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5339E550-A8D7-46B1-AF43-9573A3C40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F386A385-2E93-46B5-96D8-EADE92D31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84A60F8E-8E8A-4CF4-82E7-3B5B559A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1930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E49B3EA-F2B9-4DF2-A42F-72D88E6F7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B104158-A33D-4BD7-AB71-8B9D6E1EA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4A5C2C13-52E1-4D18-96EC-BDF598CC4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CFA07C62-4F1A-4820-BD03-DA6D0D159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6346DA0B-9264-42F3-BEF4-ED8571A13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416868F4-ED42-412E-8FD1-357F8A160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7537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0BAFD81-227E-4765-B821-A9444A895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81968056-2F09-488F-9DF6-34B43F0E2D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C3056F82-D744-44F2-996E-3262A9184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8D529134-7435-49DB-9D80-A839423F0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FF395D48-47C6-4210-8A71-7BEAE84D5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F129ECF9-AD79-4ED4-8C4A-B1C442E5D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7304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1B214A80-6B1C-48EF-8DC0-EA7EB493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EBE073C4-63A9-4502-9453-C04A1BA5D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953939D-6720-49E8-B243-1019EC7274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65523-840E-45DC-8A23-4EEA0096ABEE}" type="datetimeFigureOut">
              <a:rPr lang="it-IT" smtClean="0"/>
              <a:pPr/>
              <a:t>29/05/2020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802E3F0C-946C-4F69-A5C4-D0E6EA87D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BF20611-09B6-48E9-B183-F5F1CC5D3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1A635-24D3-48BA-8AA2-4A6E2FD4D95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233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xmlns="" id="{6CF10C1D-E3EA-4D0F-A198-D4BFD0D57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57191919"/>
              </p:ext>
            </p:extLst>
          </p:nvPr>
        </p:nvGraphicFramePr>
        <p:xfrm>
          <a:off x="668739" y="264532"/>
          <a:ext cx="10959152" cy="605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9788">
                  <a:extLst>
                    <a:ext uri="{9D8B030D-6E8A-4147-A177-3AD203B41FA5}">
                      <a16:colId xmlns:a16="http://schemas.microsoft.com/office/drawing/2014/main" xmlns="" val="760855208"/>
                    </a:ext>
                  </a:extLst>
                </a:gridCol>
                <a:gridCol w="2739788">
                  <a:extLst>
                    <a:ext uri="{9D8B030D-6E8A-4147-A177-3AD203B41FA5}">
                      <a16:colId xmlns:a16="http://schemas.microsoft.com/office/drawing/2014/main" xmlns="" val="4009170073"/>
                    </a:ext>
                  </a:extLst>
                </a:gridCol>
                <a:gridCol w="2739788">
                  <a:extLst>
                    <a:ext uri="{9D8B030D-6E8A-4147-A177-3AD203B41FA5}">
                      <a16:colId xmlns:a16="http://schemas.microsoft.com/office/drawing/2014/main" xmlns="" val="3992626961"/>
                    </a:ext>
                  </a:extLst>
                </a:gridCol>
                <a:gridCol w="2739788">
                  <a:extLst>
                    <a:ext uri="{9D8B030D-6E8A-4147-A177-3AD203B41FA5}">
                      <a16:colId xmlns:a16="http://schemas.microsoft.com/office/drawing/2014/main" xmlns="" val="486689789"/>
                    </a:ext>
                  </a:extLst>
                </a:gridCol>
              </a:tblGrid>
              <a:tr h="1427108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Electricity is the </a:t>
                      </a:r>
                      <a:r>
                        <a:rPr lang="en-US">
                          <a:solidFill>
                            <a:schemeClr val="tx1"/>
                          </a:solidFill>
                        </a:rPr>
                        <a:t>physical phenomenon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associated with the flow or movement of electric charge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An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insulator</a:t>
                      </a:r>
                      <a:r>
                        <a:rPr lang="en-US" sz="1800" dirty="0"/>
                        <a:t> is the opposite; it greatly resists the flow of charge.</a:t>
                      </a:r>
                      <a:endParaRPr lang="it-IT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986575"/>
                  </a:ext>
                </a:extLst>
              </a:tr>
              <a:tr h="1427108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Electric charge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as a fundamental property of some subatomic particles.</a:t>
                      </a:r>
                    </a:p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Conventional current</a:t>
                      </a:r>
                      <a:r>
                        <a:rPr lang="en-US" dirty="0"/>
                        <a:t>, which is what is used by all electrical engineers, is the flow of positive charge.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3127575"/>
                  </a:ext>
                </a:extLst>
              </a:tr>
              <a:tr h="1427108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Particles of </a:t>
                      </a:r>
                      <a:r>
                        <a:rPr lang="en-US" b="1" i="0" dirty="0">
                          <a:solidFill>
                            <a:schemeClr val="tx1"/>
                          </a:solidFill>
                        </a:rPr>
                        <a:t>opposite charges</a:t>
                      </a:r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are attracted to each other</a:t>
                      </a:r>
                    </a:p>
                    <a:p>
                      <a:pPr algn="just"/>
                      <a:endParaRPr lang="it-IT" dirty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Particles of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equal charges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are repelled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In a </a:t>
                      </a:r>
                      <a:r>
                        <a:rPr lang="it-IT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parallel</a:t>
                      </a:r>
                      <a:r>
                        <a:rPr lang="it-IT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circuit</a:t>
                      </a:r>
                      <a:r>
                        <a:rPr lang="it-IT" dirty="0"/>
                        <a:t>, </a:t>
                      </a:r>
                      <a:r>
                        <a:rPr lang="it-IT" dirty="0" err="1"/>
                        <a:t>electric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current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has</a:t>
                      </a:r>
                      <a:r>
                        <a:rPr lang="it-IT" dirty="0"/>
                        <a:t> more </a:t>
                      </a:r>
                      <a:r>
                        <a:rPr lang="it-IT" dirty="0" err="1"/>
                        <a:t>than</a:t>
                      </a:r>
                      <a:r>
                        <a:rPr lang="it-IT" dirty="0"/>
                        <a:t> one </a:t>
                      </a:r>
                      <a:r>
                        <a:rPr lang="it-IT" dirty="0" err="1"/>
                        <a:t>path</a:t>
                      </a:r>
                      <a:r>
                        <a:rPr lang="it-IT" dirty="0"/>
                        <a:t> to follow.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4445964"/>
                  </a:ext>
                </a:extLst>
              </a:tr>
              <a:tr h="1427108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conductor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is something which freely allows the motion of electric charge. </a:t>
                      </a:r>
                    </a:p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In a </a:t>
                      </a:r>
                      <a:r>
                        <a:rPr lang="it-IT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series</a:t>
                      </a:r>
                      <a:r>
                        <a:rPr lang="it-IT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circuit</a:t>
                      </a:r>
                      <a:r>
                        <a:rPr lang="it-IT" dirty="0"/>
                        <a:t>, </a:t>
                      </a:r>
                      <a:r>
                        <a:rPr lang="it-IT" dirty="0" err="1"/>
                        <a:t>electric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current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has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only</a:t>
                      </a:r>
                      <a:r>
                        <a:rPr lang="it-IT" dirty="0"/>
                        <a:t> one </a:t>
                      </a:r>
                      <a:r>
                        <a:rPr lang="it-IT" dirty="0" err="1"/>
                        <a:t>path</a:t>
                      </a:r>
                      <a:r>
                        <a:rPr lang="it-IT" dirty="0"/>
                        <a:t> to follow.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0736226"/>
                  </a:ext>
                </a:extLst>
              </a:tr>
            </a:tbl>
          </a:graphicData>
        </a:graphic>
      </p:graphicFrame>
      <p:pic>
        <p:nvPicPr>
          <p:cNvPr id="17" name="Immagine 16">
            <a:extLst>
              <a:ext uri="{FF2B5EF4-FFF2-40B4-BE49-F238E27FC236}">
                <a16:creationId xmlns:a16="http://schemas.microsoft.com/office/drawing/2014/main" xmlns="" id="{8975DAA5-CD3D-47F4-81EB-68D02B93AD3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739" y="290700"/>
            <a:ext cx="2825088" cy="1696421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xmlns="" id="{B0354883-9DC5-4215-A645-599A1F9650A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1000" y="2013289"/>
            <a:ext cx="1514903" cy="1413684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xmlns="" id="{D9DB71C6-C8AC-4E9D-9A7D-5CBB65BFD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1201" y="3471144"/>
            <a:ext cx="17145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7DD85D7D-3FED-42A2-8493-C5054F30F0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72" t="12193" b="50000"/>
          <a:stretch/>
        </p:blipFill>
        <p:spPr bwMode="auto">
          <a:xfrm>
            <a:off x="6621700" y="687690"/>
            <a:ext cx="1728192" cy="90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xmlns="" id="{EC0E5CDE-487E-41A3-B5A3-CFFE7C832F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71" r="67809" b="45640"/>
          <a:stretch/>
        </p:blipFill>
        <p:spPr bwMode="auto">
          <a:xfrm>
            <a:off x="1036267" y="5400208"/>
            <a:ext cx="1844368" cy="90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uppo 21">
            <a:extLst>
              <a:ext uri="{FF2B5EF4-FFF2-40B4-BE49-F238E27FC236}">
                <a16:creationId xmlns:a16="http://schemas.microsoft.com/office/drawing/2014/main" xmlns="" id="{C63BB317-0B10-4BCE-987D-8AC3F8C85FCC}"/>
              </a:ext>
            </a:extLst>
          </p:cNvPr>
          <p:cNvGrpSpPr/>
          <p:nvPr/>
        </p:nvGrpSpPr>
        <p:grpSpPr>
          <a:xfrm>
            <a:off x="6343116" y="2013287"/>
            <a:ext cx="2432394" cy="1370622"/>
            <a:chOff x="4800919" y="4611041"/>
            <a:chExt cx="2857500" cy="1910516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xmlns="" id="{8D0B4FA8-2AF3-4208-B686-306664E718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7263" b="20912"/>
            <a:stretch/>
          </p:blipFill>
          <p:spPr bwMode="auto">
            <a:xfrm>
              <a:off x="4800919" y="4980373"/>
              <a:ext cx="2857500" cy="11718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xmlns="" id="{1F503B38-C78E-4366-A554-46758F1EBC18}"/>
                </a:ext>
              </a:extLst>
            </p:cNvPr>
            <p:cNvSpPr/>
            <p:nvPr/>
          </p:nvSpPr>
          <p:spPr>
            <a:xfrm>
              <a:off x="5117752" y="6152225"/>
              <a:ext cx="22928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>
                  <a:solidFill>
                    <a:schemeClr val="accent2"/>
                  </a:solidFill>
                </a:rPr>
                <a:t>conventional current</a:t>
              </a:r>
              <a:endParaRPr lang="it-IT" dirty="0">
                <a:solidFill>
                  <a:schemeClr val="accent2"/>
                </a:solidFill>
              </a:endParaRPr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xmlns="" id="{98153160-E619-4FDF-B2BA-8E7C5B894F16}"/>
                </a:ext>
              </a:extLst>
            </p:cNvPr>
            <p:cNvSpPr/>
            <p:nvPr/>
          </p:nvSpPr>
          <p:spPr>
            <a:xfrm>
              <a:off x="5220072" y="4611041"/>
              <a:ext cx="19193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90000"/>
                    </a:schemeClr>
                  </a:solidFill>
                </a:rPr>
                <a:t>flow of electrons</a:t>
              </a:r>
              <a:endParaRPr lang="it-IT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</p:grpSp>
      <p:pic>
        <p:nvPicPr>
          <p:cNvPr id="31" name="Picture 2" descr="C:\Users\PC\Desktop\Lezioni CLIL\UDA CLIL III MAT\7f99d0eb46be91822c12cc58e76f049d.jpg">
            <a:extLst>
              <a:ext uri="{FF2B5EF4-FFF2-40B4-BE49-F238E27FC236}">
                <a16:creationId xmlns:a16="http://schemas.microsoft.com/office/drawing/2014/main" xmlns="" id="{99ED0446-E84C-4BC4-B867-DAFE6BB93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98" t="10744" r="10869" b="78641"/>
          <a:stretch/>
        </p:blipFill>
        <p:spPr bwMode="auto">
          <a:xfrm>
            <a:off x="6212899" y="5569963"/>
            <a:ext cx="2562611" cy="73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PC\Desktop\Lezioni CLIL\UDA CLIL III MAT\7f99d0eb46be91822c12cc58e76f049d.jpg">
            <a:extLst>
              <a:ext uri="{FF2B5EF4-FFF2-40B4-BE49-F238E27FC236}">
                <a16:creationId xmlns:a16="http://schemas.microsoft.com/office/drawing/2014/main" xmlns="" id="{B2801157-CECE-48FA-B119-3BF49CC2D6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96" t="32019" r="9020" b="58058"/>
          <a:stretch/>
        </p:blipFill>
        <p:spPr bwMode="auto">
          <a:xfrm>
            <a:off x="6212899" y="3916412"/>
            <a:ext cx="2624140" cy="74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24891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122</Words>
  <Application>Microsoft Office PowerPoint</Application>
  <PresentationFormat>Personalizzato</PresentationFormat>
  <Paragraphs>14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spina</dc:creator>
  <cp:lastModifiedBy>TEN</cp:lastModifiedBy>
  <cp:revision>4</cp:revision>
  <dcterms:created xsi:type="dcterms:W3CDTF">2020-02-26T13:15:17Z</dcterms:created>
  <dcterms:modified xsi:type="dcterms:W3CDTF">2020-05-29T07:36:17Z</dcterms:modified>
</cp:coreProperties>
</file>