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32082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594371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053820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9802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49540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6452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598797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1498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935072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68586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167316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DF6FB-F76F-48F0-B807-EC14D8DD2086}" type="datetimeFigureOut">
              <a:rPr lang="it-IT" smtClean="0"/>
              <a:pPr/>
              <a:t>26/06/2020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99ED9-AC64-4680-B485-18E9882BAD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22678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                  </a:t>
            </a:r>
            <a:r>
              <a:rPr lang="it-IT" dirty="0" err="1" smtClean="0">
                <a:solidFill>
                  <a:srgbClr val="FF0000"/>
                </a:solidFill>
                <a:latin typeface="+mn-lt"/>
              </a:rPr>
              <a:t>Let’s</a:t>
            </a:r>
            <a:r>
              <a:rPr lang="it-IT" dirty="0" smtClean="0">
                <a:solidFill>
                  <a:srgbClr val="FF0000"/>
                </a:solidFill>
                <a:latin typeface="+mn-lt"/>
              </a:rPr>
              <a:t> talk </a:t>
            </a:r>
            <a:r>
              <a:rPr lang="it-IT" dirty="0" err="1" smtClean="0">
                <a:solidFill>
                  <a:srgbClr val="FF0000"/>
                </a:solidFill>
                <a:latin typeface="+mn-lt"/>
              </a:rPr>
              <a:t>about</a:t>
            </a:r>
            <a:r>
              <a:rPr lang="it-IT" dirty="0" smtClean="0">
                <a:solidFill>
                  <a:srgbClr val="FF0000"/>
                </a:solidFill>
                <a:latin typeface="+mn-lt"/>
              </a:rPr>
              <a:t> …Economy!</a:t>
            </a:r>
            <a:br>
              <a:rPr lang="it-IT" dirty="0" smtClean="0">
                <a:solidFill>
                  <a:srgbClr val="FF0000"/>
                </a:solidFill>
                <a:latin typeface="+mn-lt"/>
              </a:rPr>
            </a:br>
            <a:r>
              <a:rPr lang="it-IT" dirty="0" smtClean="0">
                <a:solidFill>
                  <a:srgbClr val="FF0000"/>
                </a:solidFill>
                <a:latin typeface="+mn-lt"/>
              </a:rPr>
              <a:t>A </a:t>
            </a:r>
            <a:r>
              <a:rPr lang="it-IT" dirty="0" smtClean="0">
                <a:solidFill>
                  <a:srgbClr val="FF0000"/>
                </a:solidFill>
                <a:latin typeface="+mn-lt"/>
              </a:rPr>
              <a:t>short</a:t>
            </a:r>
            <a:r>
              <a:rPr lang="it-IT" dirty="0" smtClean="0">
                <a:solidFill>
                  <a:srgbClr val="FF0000"/>
                </a:solidFill>
                <a:latin typeface="+mn-lt"/>
              </a:rPr>
              <a:t>  </a:t>
            </a:r>
            <a:r>
              <a:rPr lang="it-IT" dirty="0" smtClean="0">
                <a:solidFill>
                  <a:srgbClr val="FF0000"/>
                </a:solidFill>
                <a:latin typeface="+mn-lt"/>
              </a:rPr>
              <a:t>word </a:t>
            </a:r>
            <a:r>
              <a:rPr lang="it-IT" dirty="0" err="1" smtClean="0">
                <a:solidFill>
                  <a:srgbClr val="FF0000"/>
                </a:solidFill>
                <a:latin typeface="+mn-lt"/>
              </a:rPr>
              <a:t>list</a:t>
            </a:r>
            <a:endParaRPr lang="it-IT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Energy</a:t>
            </a:r>
          </a:p>
          <a:p>
            <a:r>
              <a:rPr lang="it-IT" dirty="0" err="1" smtClean="0">
                <a:solidFill>
                  <a:srgbClr val="FF0000"/>
                </a:solidFill>
              </a:rPr>
              <a:t>Renewable</a:t>
            </a:r>
            <a:r>
              <a:rPr lang="it-IT" dirty="0" smtClean="0">
                <a:solidFill>
                  <a:srgbClr val="FF0000"/>
                </a:solidFill>
              </a:rPr>
              <a:t> Energy / non-</a:t>
            </a:r>
            <a:r>
              <a:rPr lang="it-IT" dirty="0" err="1" smtClean="0">
                <a:solidFill>
                  <a:srgbClr val="FF0000"/>
                </a:solidFill>
              </a:rPr>
              <a:t>renewable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energy</a:t>
            </a:r>
            <a:endParaRPr lang="it-IT" dirty="0" smtClean="0">
              <a:solidFill>
                <a:srgbClr val="FF0000"/>
              </a:solidFill>
            </a:endParaRPr>
          </a:p>
          <a:p>
            <a:r>
              <a:rPr lang="it-IT" dirty="0" err="1" smtClean="0">
                <a:solidFill>
                  <a:srgbClr val="FF0000"/>
                </a:solidFill>
              </a:rPr>
              <a:t>Fossil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fuels</a:t>
            </a:r>
            <a:r>
              <a:rPr lang="it-IT" dirty="0" smtClean="0">
                <a:solidFill>
                  <a:srgbClr val="FF0000"/>
                </a:solidFill>
              </a:rPr>
              <a:t>: </a:t>
            </a:r>
            <a:r>
              <a:rPr lang="it-IT" dirty="0" err="1" smtClean="0">
                <a:solidFill>
                  <a:srgbClr val="FF0000"/>
                </a:solidFill>
              </a:rPr>
              <a:t>coal</a:t>
            </a:r>
            <a:r>
              <a:rPr lang="it-IT" dirty="0" smtClean="0">
                <a:solidFill>
                  <a:srgbClr val="FF0000"/>
                </a:solidFill>
              </a:rPr>
              <a:t>, </a:t>
            </a:r>
            <a:r>
              <a:rPr lang="it-IT" dirty="0" err="1" smtClean="0">
                <a:solidFill>
                  <a:srgbClr val="FF0000"/>
                </a:solidFill>
              </a:rPr>
              <a:t>oil</a:t>
            </a:r>
            <a:r>
              <a:rPr lang="it-IT" dirty="0" smtClean="0">
                <a:solidFill>
                  <a:srgbClr val="FF0000"/>
                </a:solidFill>
              </a:rPr>
              <a:t>, </a:t>
            </a:r>
            <a:r>
              <a:rPr lang="it-IT" dirty="0" err="1" smtClean="0">
                <a:solidFill>
                  <a:srgbClr val="FF0000"/>
                </a:solidFill>
              </a:rPr>
              <a:t>natural</a:t>
            </a:r>
            <a:r>
              <a:rPr lang="it-IT" dirty="0" smtClean="0">
                <a:solidFill>
                  <a:srgbClr val="FF0000"/>
                </a:solidFill>
              </a:rPr>
              <a:t> gas</a:t>
            </a:r>
          </a:p>
          <a:p>
            <a:r>
              <a:rPr lang="it-IT" dirty="0" err="1" smtClean="0">
                <a:solidFill>
                  <a:srgbClr val="FF0000"/>
                </a:solidFill>
              </a:rPr>
              <a:t>Metallic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minerals</a:t>
            </a:r>
            <a:r>
              <a:rPr lang="it-IT" dirty="0" smtClean="0">
                <a:solidFill>
                  <a:srgbClr val="FF0000"/>
                </a:solidFill>
              </a:rPr>
              <a:t>: </a:t>
            </a:r>
            <a:r>
              <a:rPr lang="it-IT" dirty="0" err="1" smtClean="0">
                <a:solidFill>
                  <a:srgbClr val="FF0000"/>
                </a:solidFill>
              </a:rPr>
              <a:t>iron</a:t>
            </a:r>
            <a:r>
              <a:rPr lang="it-IT" dirty="0" smtClean="0">
                <a:solidFill>
                  <a:srgbClr val="FF0000"/>
                </a:solidFill>
              </a:rPr>
              <a:t>, </a:t>
            </a:r>
            <a:r>
              <a:rPr lang="it-IT" dirty="0" err="1" smtClean="0">
                <a:solidFill>
                  <a:srgbClr val="FF0000"/>
                </a:solidFill>
              </a:rPr>
              <a:t>copper</a:t>
            </a:r>
            <a:r>
              <a:rPr lang="it-IT" dirty="0" smtClean="0">
                <a:solidFill>
                  <a:srgbClr val="FF0000"/>
                </a:solidFill>
              </a:rPr>
              <a:t>, </a:t>
            </a:r>
            <a:r>
              <a:rPr lang="it-IT" dirty="0" err="1" smtClean="0">
                <a:solidFill>
                  <a:srgbClr val="FF0000"/>
                </a:solidFill>
              </a:rPr>
              <a:t>aluminum</a:t>
            </a:r>
            <a:endParaRPr lang="it-IT" dirty="0" smtClean="0">
              <a:solidFill>
                <a:srgbClr val="FF0000"/>
              </a:solidFill>
            </a:endParaRPr>
          </a:p>
          <a:p>
            <a:r>
              <a:rPr lang="it-IT" dirty="0" err="1" smtClean="0">
                <a:solidFill>
                  <a:srgbClr val="FF0000"/>
                </a:solidFill>
              </a:rPr>
              <a:t>Sun</a:t>
            </a:r>
            <a:r>
              <a:rPr lang="it-IT" dirty="0" smtClean="0">
                <a:solidFill>
                  <a:srgbClr val="FF0000"/>
                </a:solidFill>
              </a:rPr>
              <a:t>/solar </a:t>
            </a:r>
            <a:r>
              <a:rPr lang="it-IT" dirty="0" err="1" smtClean="0">
                <a:solidFill>
                  <a:srgbClr val="FF0000"/>
                </a:solidFill>
              </a:rPr>
              <a:t>energy</a:t>
            </a:r>
            <a:endParaRPr lang="it-IT" dirty="0" smtClean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Water, </a:t>
            </a:r>
            <a:r>
              <a:rPr lang="it-IT" dirty="0" err="1" smtClean="0">
                <a:solidFill>
                  <a:srgbClr val="FF0000"/>
                </a:solidFill>
              </a:rPr>
              <a:t>tides</a:t>
            </a:r>
            <a:endParaRPr lang="it-IT" dirty="0" smtClean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Air/</a:t>
            </a:r>
            <a:r>
              <a:rPr lang="it-IT" dirty="0" err="1" smtClean="0">
                <a:solidFill>
                  <a:srgbClr val="FF0000"/>
                </a:solidFill>
              </a:rPr>
              <a:t>wind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it-IT" dirty="0" err="1" smtClean="0">
                <a:solidFill>
                  <a:srgbClr val="FF0000"/>
                </a:solidFill>
              </a:rPr>
              <a:t>Soil</a:t>
            </a:r>
            <a:r>
              <a:rPr lang="it-IT" dirty="0" smtClean="0">
                <a:solidFill>
                  <a:srgbClr val="FF0000"/>
                </a:solidFill>
              </a:rPr>
              <a:t>, </a:t>
            </a:r>
            <a:r>
              <a:rPr lang="it-IT" dirty="0" err="1" smtClean="0">
                <a:solidFill>
                  <a:srgbClr val="FF0000"/>
                </a:solidFill>
              </a:rPr>
              <a:t>plants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43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C:\Users\acer\AppData\Local\Microsoft\Windows\INetCache\Content.MSO\5AF87BF6.tmp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237" y="550507"/>
            <a:ext cx="8789435" cy="59062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6313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933061"/>
            <a:ext cx="10515600" cy="524390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6600" dirty="0" err="1" smtClean="0"/>
              <a:t>After</a:t>
            </a:r>
            <a:r>
              <a:rPr lang="it-IT" sz="6600" dirty="0" smtClean="0"/>
              <a:t> </a:t>
            </a:r>
            <a:r>
              <a:rPr lang="it-IT" sz="6600" dirty="0" err="1" smtClean="0"/>
              <a:t>watching</a:t>
            </a:r>
            <a:r>
              <a:rPr lang="it-IT" sz="6600" dirty="0" smtClean="0"/>
              <a:t> </a:t>
            </a:r>
            <a:r>
              <a:rPr lang="it-IT" sz="6600" smtClean="0"/>
              <a:t>these </a:t>
            </a:r>
            <a:r>
              <a:rPr lang="it-IT" sz="6600" dirty="0" err="1" smtClean="0"/>
              <a:t>words</a:t>
            </a:r>
            <a:r>
              <a:rPr lang="it-IT" sz="6600" dirty="0" smtClean="0"/>
              <a:t> and the </a:t>
            </a:r>
            <a:r>
              <a:rPr lang="it-IT" sz="6600" dirty="0" err="1" smtClean="0"/>
              <a:t>teacher</a:t>
            </a:r>
            <a:r>
              <a:rPr lang="it-IT" sz="6600" dirty="0" smtClean="0"/>
              <a:t>’s </a:t>
            </a:r>
            <a:r>
              <a:rPr lang="it-IT" sz="6600" dirty="0" err="1" smtClean="0"/>
              <a:t>diagram</a:t>
            </a:r>
            <a:r>
              <a:rPr lang="it-IT" sz="6600" dirty="0" smtClean="0"/>
              <a:t>, </a:t>
            </a:r>
            <a:r>
              <a:rPr lang="it-IT" sz="6600" dirty="0" err="1" smtClean="0"/>
              <a:t>try</a:t>
            </a:r>
            <a:r>
              <a:rPr lang="it-IT" sz="6600" dirty="0" smtClean="0"/>
              <a:t> to </a:t>
            </a:r>
            <a:r>
              <a:rPr lang="it-IT" sz="6600" dirty="0" err="1" smtClean="0"/>
              <a:t>write</a:t>
            </a:r>
            <a:r>
              <a:rPr lang="it-IT" sz="6600" dirty="0" smtClean="0"/>
              <a:t> some </a:t>
            </a:r>
            <a:r>
              <a:rPr lang="it-IT" sz="6600" dirty="0" err="1" smtClean="0"/>
              <a:t>questions</a:t>
            </a:r>
            <a:r>
              <a:rPr lang="it-IT" sz="6600" dirty="0" smtClean="0"/>
              <a:t> with </a:t>
            </a:r>
            <a:r>
              <a:rPr lang="it-IT" sz="6600" dirty="0" err="1" smtClean="0"/>
              <a:t>your</a:t>
            </a:r>
            <a:r>
              <a:rPr lang="it-IT" sz="6600" dirty="0" smtClean="0"/>
              <a:t> partner:</a:t>
            </a:r>
          </a:p>
          <a:p>
            <a:pPr marL="0" indent="0">
              <a:buNone/>
            </a:pPr>
            <a:r>
              <a:rPr lang="it-IT" sz="6600" dirty="0" err="1" smtClean="0"/>
              <a:t>What</a:t>
            </a:r>
            <a:r>
              <a:rPr lang="it-IT" sz="6600" dirty="0" smtClean="0"/>
              <a:t> </a:t>
            </a:r>
            <a:r>
              <a:rPr lang="it-IT" sz="6600" dirty="0" err="1" smtClean="0"/>
              <a:t>is</a:t>
            </a:r>
            <a:r>
              <a:rPr lang="it-IT" sz="6600" dirty="0" smtClean="0"/>
              <a:t>…?		</a:t>
            </a:r>
            <a:r>
              <a:rPr lang="it-IT" sz="6600" dirty="0" err="1" smtClean="0"/>
              <a:t>It’s</a:t>
            </a:r>
            <a:r>
              <a:rPr lang="it-IT" sz="6600" dirty="0" smtClean="0"/>
              <a:t> a …</a:t>
            </a:r>
            <a:endParaRPr lang="it-IT" sz="6600" dirty="0"/>
          </a:p>
        </p:txBody>
      </p:sp>
    </p:spTree>
    <p:extLst>
      <p:ext uri="{BB962C8B-B14F-4D97-AF65-F5344CB8AC3E}">
        <p14:creationId xmlns="" xmlns:p14="http://schemas.microsoft.com/office/powerpoint/2010/main" val="26114243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60</Words>
  <Application>Microsoft Office PowerPoint</Application>
  <PresentationFormat>Personalizzato</PresentationFormat>
  <Paragraphs>11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                  Let’s talk about …Economy! A short  word list</vt:lpstr>
      <vt:lpstr>Diapositiva 2</vt:lpstr>
      <vt:lpstr>Diapositiva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talk about …Economy! A little list words</dc:title>
  <dc:creator>acer</dc:creator>
  <cp:lastModifiedBy>TEN</cp:lastModifiedBy>
  <cp:revision>7</cp:revision>
  <dcterms:created xsi:type="dcterms:W3CDTF">2020-02-19T16:41:07Z</dcterms:created>
  <dcterms:modified xsi:type="dcterms:W3CDTF">2020-06-26T15:13:08Z</dcterms:modified>
</cp:coreProperties>
</file>