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7" r:id="rId10"/>
    <p:sldId id="269" r:id="rId11"/>
    <p:sldId id="270" r:id="rId12"/>
    <p:sldId id="271" r:id="rId13"/>
    <p:sldId id="277" r:id="rId14"/>
    <p:sldId id="272" r:id="rId15"/>
    <p:sldId id="273" r:id="rId16"/>
    <p:sldId id="274" r:id="rId17"/>
    <p:sldId id="278" r:id="rId18"/>
    <p:sldId id="276" r:id="rId19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73" d="100"/>
          <a:sy n="73" d="100"/>
        </p:scale>
        <p:origin x="-582" y="-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9F3F6F-0736-4658-B97A-62BBB5DA3119}" type="datetimeFigureOut">
              <a:rPr lang="it-IT" smtClean="0"/>
              <a:pPr/>
              <a:t>26/06/2020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44D0E3-3477-4F63-8557-DC61B12A4E57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="" xmlns:p14="http://schemas.microsoft.com/office/powerpoint/2010/main" val="5789210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9F3F6F-0736-4658-B97A-62BBB5DA3119}" type="datetimeFigureOut">
              <a:rPr lang="it-IT" smtClean="0"/>
              <a:pPr/>
              <a:t>26/06/2020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44D0E3-3477-4F63-8557-DC61B12A4E57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="" xmlns:p14="http://schemas.microsoft.com/office/powerpoint/2010/main" val="16660733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9F3F6F-0736-4658-B97A-62BBB5DA3119}" type="datetimeFigureOut">
              <a:rPr lang="it-IT" smtClean="0"/>
              <a:pPr/>
              <a:t>26/06/2020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44D0E3-3477-4F63-8557-DC61B12A4E57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="" xmlns:p14="http://schemas.microsoft.com/office/powerpoint/2010/main" val="12288487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9F3F6F-0736-4658-B97A-62BBB5DA3119}" type="datetimeFigureOut">
              <a:rPr lang="it-IT" smtClean="0"/>
              <a:pPr/>
              <a:t>26/06/2020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44D0E3-3477-4F63-8557-DC61B12A4E57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="" xmlns:p14="http://schemas.microsoft.com/office/powerpoint/2010/main" val="12214137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9F3F6F-0736-4658-B97A-62BBB5DA3119}" type="datetimeFigureOut">
              <a:rPr lang="it-IT" smtClean="0"/>
              <a:pPr/>
              <a:t>26/06/2020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44D0E3-3477-4F63-8557-DC61B12A4E57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="" xmlns:p14="http://schemas.microsoft.com/office/powerpoint/2010/main" val="11637316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9F3F6F-0736-4658-B97A-62BBB5DA3119}" type="datetimeFigureOut">
              <a:rPr lang="it-IT" smtClean="0"/>
              <a:pPr/>
              <a:t>26/06/2020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44D0E3-3477-4F63-8557-DC61B12A4E57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="" xmlns:p14="http://schemas.microsoft.com/office/powerpoint/2010/main" val="41796712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9F3F6F-0736-4658-B97A-62BBB5DA3119}" type="datetimeFigureOut">
              <a:rPr lang="it-IT" smtClean="0"/>
              <a:pPr/>
              <a:t>26/06/2020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44D0E3-3477-4F63-8557-DC61B12A4E57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="" xmlns:p14="http://schemas.microsoft.com/office/powerpoint/2010/main" val="28636813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9F3F6F-0736-4658-B97A-62BBB5DA3119}" type="datetimeFigureOut">
              <a:rPr lang="it-IT" smtClean="0"/>
              <a:pPr/>
              <a:t>26/06/2020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44D0E3-3477-4F63-8557-DC61B12A4E57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="" xmlns:p14="http://schemas.microsoft.com/office/powerpoint/2010/main" val="1774948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9F3F6F-0736-4658-B97A-62BBB5DA3119}" type="datetimeFigureOut">
              <a:rPr lang="it-IT" smtClean="0"/>
              <a:pPr/>
              <a:t>26/06/2020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44D0E3-3477-4F63-8557-DC61B12A4E57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="" xmlns:p14="http://schemas.microsoft.com/office/powerpoint/2010/main" val="1950807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9F3F6F-0736-4658-B97A-62BBB5DA3119}" type="datetimeFigureOut">
              <a:rPr lang="it-IT" smtClean="0"/>
              <a:pPr/>
              <a:t>26/06/2020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44D0E3-3477-4F63-8557-DC61B12A4E57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="" xmlns:p14="http://schemas.microsoft.com/office/powerpoint/2010/main" val="998196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9F3F6F-0736-4658-B97A-62BBB5DA3119}" type="datetimeFigureOut">
              <a:rPr lang="it-IT" smtClean="0"/>
              <a:pPr/>
              <a:t>26/06/2020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44D0E3-3477-4F63-8557-DC61B12A4E57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="" xmlns:p14="http://schemas.microsoft.com/office/powerpoint/2010/main" val="23582909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9F3F6F-0736-4658-B97A-62BBB5DA3119}" type="datetimeFigureOut">
              <a:rPr lang="it-IT" smtClean="0"/>
              <a:pPr/>
              <a:t>26/06/2020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44D0E3-3477-4F63-8557-DC61B12A4E57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="" xmlns:p14="http://schemas.microsoft.com/office/powerpoint/2010/main" val="38009328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it-IT" sz="7200" b="1" dirty="0" err="1"/>
              <a:t>Let’s</a:t>
            </a:r>
            <a:r>
              <a:rPr lang="it-IT" sz="7200" b="1" dirty="0"/>
              <a:t> </a:t>
            </a:r>
            <a:r>
              <a:rPr lang="it-IT" sz="7200" b="1" dirty="0" err="1"/>
              <a:t>read</a:t>
            </a:r>
            <a:r>
              <a:rPr lang="it-IT" sz="7200" b="1" dirty="0"/>
              <a:t> </a:t>
            </a:r>
            <a:r>
              <a:rPr lang="it-IT" sz="7200" b="1" dirty="0" err="1"/>
              <a:t>together</a:t>
            </a:r>
            <a:r>
              <a:rPr lang="it-IT" sz="7200" b="1" dirty="0"/>
              <a:t> some information </a:t>
            </a:r>
            <a:r>
              <a:rPr lang="it-IT" sz="7200" b="1" dirty="0" err="1"/>
              <a:t>about</a:t>
            </a:r>
            <a:r>
              <a:rPr lang="it-IT" sz="7200" b="1" dirty="0"/>
              <a:t> Germany!</a:t>
            </a:r>
            <a:endParaRPr lang="it-IT" sz="7200" dirty="0"/>
          </a:p>
          <a:p>
            <a:pPr marL="0" indent="0">
              <a:buNone/>
            </a:pPr>
            <a:endParaRPr lang="it-IT" dirty="0"/>
          </a:p>
        </p:txBody>
      </p:sp>
    </p:spTree>
    <p:extLst>
      <p:ext uri="{BB962C8B-B14F-4D97-AF65-F5344CB8AC3E}">
        <p14:creationId xmlns="" xmlns:p14="http://schemas.microsoft.com/office/powerpoint/2010/main" val="2573848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524000" y="407323"/>
            <a:ext cx="9144000" cy="5644341"/>
          </a:xfrm>
        </p:spPr>
        <p:txBody>
          <a:bodyPr/>
          <a:lstStyle/>
          <a:p>
            <a:endParaRPr lang="it-IT" dirty="0" smtClean="0"/>
          </a:p>
          <a:p>
            <a:r>
              <a:rPr lang="it-IT" sz="6000" dirty="0"/>
              <a:t>BERLIN</a:t>
            </a:r>
          </a:p>
          <a:p>
            <a:endParaRPr lang="it-IT" dirty="0"/>
          </a:p>
          <a:p>
            <a:endParaRPr lang="it-IT" dirty="0" smtClean="0"/>
          </a:p>
          <a:p>
            <a:endParaRPr lang="it-IT" dirty="0"/>
          </a:p>
          <a:p>
            <a:endParaRPr lang="it-IT" dirty="0" smtClean="0"/>
          </a:p>
        </p:txBody>
      </p:sp>
    </p:spTree>
    <p:extLst>
      <p:ext uri="{BB962C8B-B14F-4D97-AF65-F5344CB8AC3E}">
        <p14:creationId xmlns="" xmlns:p14="http://schemas.microsoft.com/office/powerpoint/2010/main" val="353188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1" y="158620"/>
            <a:ext cx="12027158" cy="6550090"/>
          </a:xfrm>
          <a:blipFill>
            <a:blip r:embed="rId2" cstate="print"/>
            <a:stretch>
              <a:fillRect/>
            </a:stretch>
          </a:blipFill>
        </p:spPr>
        <p:txBody>
          <a:bodyPr/>
          <a:lstStyle/>
          <a:p>
            <a:pPr marL="0" indent="0" algn="ctr">
              <a:buNone/>
            </a:pPr>
            <a:r>
              <a:rPr lang="it-IT" sz="6000" dirty="0" smtClean="0"/>
              <a:t>HAMBURG</a:t>
            </a:r>
            <a:endParaRPr lang="it-IT" sz="6000" dirty="0"/>
          </a:p>
        </p:txBody>
      </p:sp>
    </p:spTree>
    <p:extLst>
      <p:ext uri="{BB962C8B-B14F-4D97-AF65-F5344CB8AC3E}">
        <p14:creationId xmlns="" xmlns:p14="http://schemas.microsoft.com/office/powerpoint/2010/main" val="2789274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838200" y="457200"/>
            <a:ext cx="10515600" cy="5719763"/>
          </a:xfrm>
        </p:spPr>
        <p:txBody>
          <a:bodyPr/>
          <a:lstStyle/>
          <a:p>
            <a:pPr marL="0" indent="0">
              <a:buNone/>
            </a:pPr>
            <a:r>
              <a:rPr lang="it-IT" sz="6000" dirty="0" smtClean="0"/>
              <a:t>COLOGNE</a:t>
            </a:r>
          </a:p>
          <a:p>
            <a:pPr marL="0" indent="0" algn="ctr">
              <a:buNone/>
            </a:pPr>
            <a:endParaRPr lang="it-IT" dirty="0"/>
          </a:p>
        </p:txBody>
      </p:sp>
    </p:spTree>
    <p:extLst>
      <p:ext uri="{BB962C8B-B14F-4D97-AF65-F5344CB8AC3E}">
        <p14:creationId xmlns="" xmlns:p14="http://schemas.microsoft.com/office/powerpoint/2010/main" val="2405531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25000" r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838200" y="91440"/>
            <a:ext cx="10515600" cy="608552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it-IT" sz="6000" dirty="0" smtClean="0"/>
              <a:t>MUNICH</a:t>
            </a:r>
            <a:endParaRPr lang="it-IT" sz="6000" dirty="0"/>
          </a:p>
        </p:txBody>
      </p:sp>
    </p:spTree>
    <p:extLst>
      <p:ext uri="{BB962C8B-B14F-4D97-AF65-F5344CB8AC3E}">
        <p14:creationId xmlns="" xmlns:p14="http://schemas.microsoft.com/office/powerpoint/2010/main" val="325159723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5000" b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838200" y="559837"/>
            <a:ext cx="10515600" cy="5617126"/>
          </a:xfrm>
        </p:spPr>
        <p:txBody>
          <a:bodyPr/>
          <a:lstStyle/>
          <a:p>
            <a:pPr marL="0" indent="0">
              <a:buNone/>
            </a:pPr>
            <a:r>
              <a:rPr lang="it-IT" sz="6000" dirty="0" smtClean="0"/>
              <a:t>FRANKFURT</a:t>
            </a:r>
          </a:p>
          <a:p>
            <a:pPr marL="0" indent="0" algn="ctr">
              <a:buNone/>
            </a:pPr>
            <a:endParaRPr lang="it-IT" dirty="0"/>
          </a:p>
        </p:txBody>
      </p:sp>
    </p:spTree>
    <p:extLst>
      <p:ext uri="{BB962C8B-B14F-4D97-AF65-F5344CB8AC3E}">
        <p14:creationId xmlns="" xmlns:p14="http://schemas.microsoft.com/office/powerpoint/2010/main" val="860874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4000"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838200" y="391886"/>
            <a:ext cx="10515600" cy="578507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it-IT" sz="7200" dirty="0" smtClean="0"/>
              <a:t>BONN</a:t>
            </a:r>
            <a:endParaRPr lang="it-IT" sz="7200" dirty="0"/>
          </a:p>
        </p:txBody>
      </p:sp>
    </p:spTree>
    <p:extLst>
      <p:ext uri="{BB962C8B-B14F-4D97-AF65-F5344CB8AC3E}">
        <p14:creationId xmlns="" xmlns:p14="http://schemas.microsoft.com/office/powerpoint/2010/main" val="1472037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13000" b="-1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838200" y="625151"/>
            <a:ext cx="10515600" cy="555181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it-IT" sz="6000" dirty="0" smtClean="0"/>
              <a:t>NUREMBERG</a:t>
            </a:r>
            <a:endParaRPr lang="it-IT" sz="6000" dirty="0"/>
          </a:p>
        </p:txBody>
      </p:sp>
    </p:spTree>
    <p:extLst>
      <p:ext uri="{BB962C8B-B14F-4D97-AF65-F5344CB8AC3E}">
        <p14:creationId xmlns="" xmlns:p14="http://schemas.microsoft.com/office/powerpoint/2010/main" val="3813634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838200" y="233265"/>
            <a:ext cx="10515600" cy="594369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it-IT" sz="6000" dirty="0" smtClean="0"/>
              <a:t>ESSEN</a:t>
            </a:r>
          </a:p>
          <a:p>
            <a:pPr marL="0" indent="0">
              <a:buNone/>
            </a:pPr>
            <a:endParaRPr lang="it-IT" sz="6000" dirty="0"/>
          </a:p>
        </p:txBody>
      </p:sp>
    </p:spTree>
    <p:extLst>
      <p:ext uri="{BB962C8B-B14F-4D97-AF65-F5344CB8AC3E}">
        <p14:creationId xmlns="" xmlns:p14="http://schemas.microsoft.com/office/powerpoint/2010/main" val="278044671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it-IT" dirty="0" smtClean="0">
                <a:solidFill>
                  <a:srgbClr val="FF0000"/>
                </a:solidFill>
              </a:rPr>
              <a:t>… </a:t>
            </a:r>
            <a:r>
              <a:rPr lang="it-IT" sz="8000" dirty="0" smtClean="0">
                <a:solidFill>
                  <a:srgbClr val="FF0000"/>
                </a:solidFill>
                <a:latin typeface="+mn-lt"/>
              </a:rPr>
              <a:t>and</a:t>
            </a:r>
            <a:r>
              <a:rPr lang="it-IT" dirty="0" smtClean="0">
                <a:solidFill>
                  <a:srgbClr val="FF0000"/>
                </a:solidFill>
              </a:rPr>
              <a:t> </a:t>
            </a:r>
            <a:r>
              <a:rPr lang="it-IT" sz="8000" dirty="0" err="1" smtClean="0">
                <a:solidFill>
                  <a:srgbClr val="FF0000"/>
                </a:solidFill>
              </a:rPr>
              <a:t>now</a:t>
            </a:r>
            <a:r>
              <a:rPr lang="it-IT" dirty="0" smtClean="0">
                <a:solidFill>
                  <a:srgbClr val="FF0000"/>
                </a:solidFill>
              </a:rPr>
              <a:t> …</a:t>
            </a:r>
            <a:endParaRPr lang="it-IT" dirty="0">
              <a:solidFill>
                <a:srgbClr val="FF0000"/>
              </a:solidFill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it-IT" sz="7200" dirty="0" smtClean="0">
                <a:solidFill>
                  <a:srgbClr val="FFC000"/>
                </a:solidFill>
              </a:rPr>
              <a:t>Work in </a:t>
            </a:r>
            <a:r>
              <a:rPr lang="it-IT" sz="7200" dirty="0" err="1" smtClean="0">
                <a:solidFill>
                  <a:srgbClr val="FFC000"/>
                </a:solidFill>
              </a:rPr>
              <a:t>pairs</a:t>
            </a:r>
            <a:r>
              <a:rPr lang="it-IT" sz="7200" dirty="0" smtClean="0">
                <a:solidFill>
                  <a:srgbClr val="FFC000"/>
                </a:solidFill>
              </a:rPr>
              <a:t> !</a:t>
            </a:r>
          </a:p>
          <a:p>
            <a:pPr marL="0" indent="0" algn="ctr">
              <a:buNone/>
            </a:pPr>
            <a:r>
              <a:rPr lang="it-IT" sz="7200" dirty="0" smtClean="0">
                <a:solidFill>
                  <a:srgbClr val="FFC000"/>
                </a:solidFill>
              </a:rPr>
              <a:t>Focus on key </a:t>
            </a:r>
            <a:r>
              <a:rPr lang="it-IT" sz="7200" dirty="0" err="1" smtClean="0">
                <a:solidFill>
                  <a:srgbClr val="FFC000"/>
                </a:solidFill>
              </a:rPr>
              <a:t>points</a:t>
            </a:r>
            <a:r>
              <a:rPr lang="it-IT" sz="7200" dirty="0" smtClean="0">
                <a:solidFill>
                  <a:srgbClr val="FFC000"/>
                </a:solidFill>
              </a:rPr>
              <a:t> </a:t>
            </a:r>
            <a:r>
              <a:rPr lang="it-IT" sz="7200" dirty="0" err="1" smtClean="0">
                <a:solidFill>
                  <a:srgbClr val="FFC000"/>
                </a:solidFill>
              </a:rPr>
              <a:t>you</a:t>
            </a:r>
            <a:r>
              <a:rPr lang="it-IT" sz="7200" dirty="0" smtClean="0">
                <a:solidFill>
                  <a:srgbClr val="FFC000"/>
                </a:solidFill>
              </a:rPr>
              <a:t> </a:t>
            </a:r>
            <a:r>
              <a:rPr lang="it-IT" sz="7200" dirty="0" err="1" smtClean="0">
                <a:solidFill>
                  <a:srgbClr val="FFC000"/>
                </a:solidFill>
              </a:rPr>
              <a:t>have</a:t>
            </a:r>
            <a:r>
              <a:rPr lang="it-IT" sz="7200" dirty="0" smtClean="0">
                <a:solidFill>
                  <a:srgbClr val="FFC000"/>
                </a:solidFill>
              </a:rPr>
              <a:t> </a:t>
            </a:r>
            <a:r>
              <a:rPr lang="it-IT" sz="7200" dirty="0" err="1" smtClean="0">
                <a:solidFill>
                  <a:srgbClr val="FFC000"/>
                </a:solidFill>
              </a:rPr>
              <a:t>listened</a:t>
            </a:r>
            <a:r>
              <a:rPr lang="it-IT" sz="7200" dirty="0" smtClean="0">
                <a:solidFill>
                  <a:srgbClr val="FFC000"/>
                </a:solidFill>
              </a:rPr>
              <a:t> </a:t>
            </a:r>
            <a:r>
              <a:rPr lang="it-IT" sz="7200" smtClean="0">
                <a:solidFill>
                  <a:srgbClr val="FFC000"/>
                </a:solidFill>
              </a:rPr>
              <a:t>to</a:t>
            </a:r>
            <a:endParaRPr lang="it-IT" sz="72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2509231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solidFill>
            <a:schemeClr val="accent2">
              <a:lumMod val="60000"/>
              <a:lumOff val="40000"/>
            </a:schemeClr>
          </a:solidFill>
          <a:ln>
            <a:solidFill>
              <a:schemeClr val="accent2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>
            <a:normAutofit/>
          </a:bodyPr>
          <a:lstStyle/>
          <a:p>
            <a:pPr algn="ctr"/>
            <a:r>
              <a:rPr lang="it-IT" sz="2400" dirty="0" smtClean="0">
                <a:solidFill>
                  <a:srgbClr val="C00000"/>
                </a:solidFill>
                <a:latin typeface="+mn-lt"/>
              </a:rPr>
              <a:t>SHORT INFORMATION ABOUT GERMANY</a:t>
            </a:r>
            <a:endParaRPr lang="it-IT" sz="2400" dirty="0">
              <a:solidFill>
                <a:srgbClr val="C00000"/>
              </a:solidFill>
              <a:latin typeface="+mn-lt"/>
            </a:endParaRPr>
          </a:p>
        </p:txBody>
      </p:sp>
      <p:sp>
        <p:nvSpPr>
          <p:cNvPr id="5" name="Segnaposto contenuto 4"/>
          <p:cNvSpPr>
            <a:spLocks noGrp="1"/>
          </p:cNvSpPr>
          <p:nvPr>
            <p:ph sz="half" idx="2"/>
          </p:nvPr>
        </p:nvSpPr>
        <p:spPr>
          <a:xfrm>
            <a:off x="6035040" y="1825625"/>
            <a:ext cx="5436524" cy="4866120"/>
          </a:xfrm>
          <a:solidFill>
            <a:schemeClr val="accent2">
              <a:lumMod val="40000"/>
              <a:lumOff val="60000"/>
            </a:schemeClr>
          </a:solidFill>
        </p:spPr>
        <p:txBody>
          <a:bodyPr>
            <a:normAutofit lnSpcReduction="10000"/>
          </a:bodyPr>
          <a:lstStyle/>
          <a:p>
            <a:pPr>
              <a:buFont typeface="Wingdings" panose="05000000000000000000" pitchFamily="2" charset="2"/>
              <a:buChar char="q"/>
            </a:pPr>
            <a:r>
              <a:rPr lang="it-IT" sz="2000" dirty="0" smtClean="0"/>
              <a:t> Germany </a:t>
            </a:r>
            <a:r>
              <a:rPr lang="it-IT" sz="2000" dirty="0" err="1" smtClean="0"/>
              <a:t>is</a:t>
            </a:r>
            <a:r>
              <a:rPr lang="it-IT" sz="2000" dirty="0" smtClean="0"/>
              <a:t> a Federal </a:t>
            </a:r>
            <a:r>
              <a:rPr lang="it-IT" sz="2000" dirty="0" err="1" smtClean="0"/>
              <a:t>parlamentary</a:t>
            </a:r>
            <a:r>
              <a:rPr lang="it-IT" sz="2000" dirty="0" smtClean="0"/>
              <a:t> Republic led by a </a:t>
            </a:r>
            <a:r>
              <a:rPr lang="it-IT" sz="2000" dirty="0" err="1" smtClean="0"/>
              <a:t>chancellor</a:t>
            </a:r>
            <a:r>
              <a:rPr lang="it-IT" sz="2000" dirty="0" smtClean="0"/>
              <a:t> (</a:t>
            </a:r>
            <a:r>
              <a:rPr lang="it-IT" sz="2000" dirty="0" err="1" smtClean="0"/>
              <a:t>original</a:t>
            </a:r>
            <a:r>
              <a:rPr lang="it-IT" sz="2000" dirty="0" smtClean="0"/>
              <a:t> </a:t>
            </a:r>
            <a:r>
              <a:rPr lang="it-IT" sz="2000" dirty="0" err="1" smtClean="0"/>
              <a:t>name</a:t>
            </a:r>
            <a:r>
              <a:rPr lang="it-IT" sz="2000" dirty="0" smtClean="0"/>
              <a:t>: </a:t>
            </a:r>
            <a:r>
              <a:rPr lang="it-IT" sz="2000" dirty="0" err="1" smtClean="0"/>
              <a:t>Budesrepublik</a:t>
            </a:r>
            <a:r>
              <a:rPr lang="it-IT" sz="2000" dirty="0" smtClean="0"/>
              <a:t> </a:t>
            </a:r>
            <a:r>
              <a:rPr lang="it-IT" sz="2000" dirty="0" err="1" smtClean="0"/>
              <a:t>Deutschland</a:t>
            </a:r>
            <a:r>
              <a:rPr lang="it-IT" sz="2000" dirty="0" smtClean="0"/>
              <a:t>).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it-IT" sz="2000" dirty="0" smtClean="0"/>
              <a:t> </a:t>
            </a:r>
            <a:r>
              <a:rPr lang="it-IT" sz="2000" dirty="0" err="1" smtClean="0"/>
              <a:t>Berlin</a:t>
            </a:r>
            <a:r>
              <a:rPr lang="it-IT" sz="2000" dirty="0" smtClean="0"/>
              <a:t> </a:t>
            </a:r>
            <a:r>
              <a:rPr lang="it-IT" sz="2000" dirty="0" err="1" smtClean="0"/>
              <a:t>is</a:t>
            </a:r>
            <a:r>
              <a:rPr lang="it-IT" sz="2000" dirty="0" smtClean="0"/>
              <a:t> the capital city.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it-IT" sz="2000" dirty="0"/>
              <a:t> </a:t>
            </a:r>
            <a:r>
              <a:rPr lang="it-IT" sz="2000" dirty="0" smtClean="0"/>
              <a:t>Germany </a:t>
            </a:r>
            <a:r>
              <a:rPr lang="it-IT" sz="2000" dirty="0" err="1" smtClean="0"/>
              <a:t>has</a:t>
            </a:r>
            <a:r>
              <a:rPr lang="it-IT" sz="2000" dirty="0" smtClean="0"/>
              <a:t> 137.847 </a:t>
            </a:r>
            <a:r>
              <a:rPr lang="it-IT" sz="2000" dirty="0" err="1" smtClean="0"/>
              <a:t>square</a:t>
            </a:r>
            <a:r>
              <a:rPr lang="it-IT" sz="2000" dirty="0" smtClean="0"/>
              <a:t> </a:t>
            </a:r>
            <a:r>
              <a:rPr lang="it-IT" sz="2000" dirty="0" err="1" smtClean="0"/>
              <a:t>miles</a:t>
            </a:r>
            <a:r>
              <a:rPr lang="it-IT" sz="2000" dirty="0" smtClean="0"/>
              <a:t>.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it-IT" sz="2000" dirty="0" smtClean="0"/>
              <a:t> More </a:t>
            </a:r>
            <a:r>
              <a:rPr lang="it-IT" sz="2000" dirty="0" err="1" smtClean="0"/>
              <a:t>than</a:t>
            </a:r>
            <a:r>
              <a:rPr lang="it-IT" sz="2000" dirty="0" smtClean="0"/>
              <a:t> 80 </a:t>
            </a:r>
            <a:r>
              <a:rPr lang="it-IT" sz="2000" dirty="0" err="1" smtClean="0"/>
              <a:t>million</a:t>
            </a:r>
            <a:r>
              <a:rPr lang="it-IT" sz="2000" dirty="0" smtClean="0"/>
              <a:t> </a:t>
            </a:r>
            <a:r>
              <a:rPr lang="it-IT" sz="2000" dirty="0" err="1" smtClean="0"/>
              <a:t>people</a:t>
            </a:r>
            <a:r>
              <a:rPr lang="it-IT" sz="2000" dirty="0" smtClean="0"/>
              <a:t> live in Germany (</a:t>
            </a:r>
            <a:r>
              <a:rPr lang="it-IT" sz="2000" dirty="0" err="1" smtClean="0"/>
              <a:t>actually</a:t>
            </a:r>
            <a:r>
              <a:rPr lang="it-IT" sz="2000" dirty="0" smtClean="0"/>
              <a:t> </a:t>
            </a:r>
            <a:r>
              <a:rPr lang="it-IT" sz="2000" dirty="0" err="1" smtClean="0"/>
              <a:t>about</a:t>
            </a:r>
            <a:r>
              <a:rPr lang="it-IT" sz="2000" dirty="0" smtClean="0"/>
              <a:t> 83 </a:t>
            </a:r>
            <a:r>
              <a:rPr lang="it-IT" sz="2000" dirty="0" err="1" smtClean="0"/>
              <a:t>million</a:t>
            </a:r>
            <a:r>
              <a:rPr lang="it-IT" sz="2000" dirty="0" smtClean="0"/>
              <a:t> </a:t>
            </a:r>
            <a:r>
              <a:rPr lang="it-IT" sz="2000" dirty="0" err="1" smtClean="0"/>
              <a:t>people</a:t>
            </a:r>
            <a:r>
              <a:rPr lang="it-IT" sz="2000" dirty="0" smtClean="0"/>
              <a:t>).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it-IT" sz="2000" dirty="0"/>
              <a:t> </a:t>
            </a:r>
            <a:r>
              <a:rPr lang="it-IT" sz="2000" dirty="0" smtClean="0"/>
              <a:t>The </a:t>
            </a:r>
            <a:r>
              <a:rPr lang="it-IT" sz="2000" dirty="0" err="1" smtClean="0"/>
              <a:t>official</a:t>
            </a:r>
            <a:r>
              <a:rPr lang="it-IT" sz="2000" dirty="0" smtClean="0"/>
              <a:t> </a:t>
            </a:r>
            <a:r>
              <a:rPr lang="it-IT" sz="2000" dirty="0" err="1" smtClean="0"/>
              <a:t>language</a:t>
            </a:r>
            <a:r>
              <a:rPr lang="it-IT" sz="2000" dirty="0" smtClean="0"/>
              <a:t> </a:t>
            </a:r>
            <a:r>
              <a:rPr lang="it-IT" sz="2000" dirty="0" err="1" smtClean="0"/>
              <a:t>is</a:t>
            </a:r>
            <a:r>
              <a:rPr lang="it-IT" sz="2000" dirty="0" smtClean="0"/>
              <a:t> </a:t>
            </a:r>
            <a:r>
              <a:rPr lang="it-IT" sz="2000" dirty="0" err="1" smtClean="0"/>
              <a:t>German</a:t>
            </a:r>
            <a:r>
              <a:rPr lang="it-IT" sz="2000" dirty="0" smtClean="0"/>
              <a:t>.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it-IT" sz="2000" dirty="0"/>
              <a:t> </a:t>
            </a:r>
            <a:r>
              <a:rPr lang="it-IT" sz="2000" dirty="0" smtClean="0"/>
              <a:t>67 % of </a:t>
            </a:r>
            <a:r>
              <a:rPr lang="it-IT" sz="2000" dirty="0" err="1" smtClean="0"/>
              <a:t>German</a:t>
            </a:r>
            <a:r>
              <a:rPr lang="it-IT" sz="2000" dirty="0" smtClean="0"/>
              <a:t> people </a:t>
            </a:r>
            <a:r>
              <a:rPr lang="it-IT" sz="2000" dirty="0" smtClean="0"/>
              <a:t>are</a:t>
            </a:r>
            <a:r>
              <a:rPr lang="it-IT" sz="2000" dirty="0" smtClean="0"/>
              <a:t> </a:t>
            </a:r>
            <a:r>
              <a:rPr lang="it-IT" sz="2000" dirty="0" smtClean="0"/>
              <a:t>Christian (31,7% of people </a:t>
            </a:r>
            <a:r>
              <a:rPr lang="it-IT" sz="2000" dirty="0" err="1" smtClean="0"/>
              <a:t>declare</a:t>
            </a:r>
            <a:r>
              <a:rPr lang="it-IT" sz="2000" dirty="0" smtClean="0"/>
              <a:t> </a:t>
            </a:r>
            <a:r>
              <a:rPr lang="it-IT" sz="2000" dirty="0" err="1" smtClean="0"/>
              <a:t>themselves</a:t>
            </a:r>
            <a:r>
              <a:rPr lang="it-IT" sz="2000" dirty="0" smtClean="0"/>
              <a:t> </a:t>
            </a:r>
            <a:r>
              <a:rPr lang="it-IT" sz="2000" dirty="0" err="1" smtClean="0"/>
              <a:t>as</a:t>
            </a:r>
            <a:r>
              <a:rPr lang="it-IT" sz="2000" dirty="0" smtClean="0"/>
              <a:t> </a:t>
            </a:r>
            <a:r>
              <a:rPr lang="it-IT" sz="2000" dirty="0" err="1" smtClean="0"/>
              <a:t>Protestant</a:t>
            </a:r>
            <a:r>
              <a:rPr lang="it-IT" sz="2000" dirty="0" smtClean="0"/>
              <a:t>; 31,2% of people </a:t>
            </a:r>
            <a:r>
              <a:rPr lang="it-IT" sz="2000" dirty="0" err="1" smtClean="0"/>
              <a:t>declare</a:t>
            </a:r>
            <a:r>
              <a:rPr lang="it-IT" sz="2000" dirty="0" smtClean="0"/>
              <a:t> </a:t>
            </a:r>
            <a:r>
              <a:rPr lang="it-IT" sz="2000" dirty="0" err="1" smtClean="0"/>
              <a:t>themselves</a:t>
            </a:r>
            <a:r>
              <a:rPr lang="it-IT" sz="2000" dirty="0" smtClean="0"/>
              <a:t> </a:t>
            </a:r>
            <a:r>
              <a:rPr lang="it-IT" sz="2000" dirty="0" err="1" smtClean="0"/>
              <a:t>as</a:t>
            </a:r>
            <a:r>
              <a:rPr lang="it-IT" sz="2000" dirty="0" smtClean="0"/>
              <a:t> </a:t>
            </a:r>
            <a:r>
              <a:rPr lang="it-IT" sz="2000" dirty="0" err="1" smtClean="0"/>
              <a:t>Catholic</a:t>
            </a:r>
            <a:r>
              <a:rPr lang="it-IT" sz="2000" dirty="0" smtClean="0"/>
              <a:t>).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it-IT" sz="2000" dirty="0"/>
              <a:t> </a:t>
            </a:r>
            <a:r>
              <a:rPr lang="it-IT" sz="2000" dirty="0" smtClean="0"/>
              <a:t>Islam </a:t>
            </a:r>
            <a:r>
              <a:rPr lang="it-IT" sz="2000" dirty="0" err="1" smtClean="0"/>
              <a:t>is</a:t>
            </a:r>
            <a:r>
              <a:rPr lang="it-IT" sz="2000" dirty="0" smtClean="0"/>
              <a:t> the </a:t>
            </a:r>
            <a:r>
              <a:rPr lang="it-IT" sz="2000" dirty="0" err="1" smtClean="0"/>
              <a:t>second</a:t>
            </a:r>
            <a:r>
              <a:rPr lang="it-IT" sz="2000" dirty="0" smtClean="0"/>
              <a:t> </a:t>
            </a:r>
            <a:r>
              <a:rPr lang="it-IT" sz="2000" dirty="0" err="1" smtClean="0"/>
              <a:t>largest</a:t>
            </a:r>
            <a:r>
              <a:rPr lang="it-IT" sz="2000" dirty="0" smtClean="0"/>
              <a:t> </a:t>
            </a:r>
            <a:r>
              <a:rPr lang="it-IT" sz="2000" dirty="0" err="1" smtClean="0"/>
              <a:t>religion</a:t>
            </a:r>
            <a:r>
              <a:rPr lang="it-IT" sz="2000" dirty="0" smtClean="0"/>
              <a:t>; </a:t>
            </a:r>
            <a:r>
              <a:rPr lang="it-IT" sz="2000" dirty="0" err="1" smtClean="0"/>
              <a:t>other</a:t>
            </a:r>
            <a:r>
              <a:rPr lang="it-IT" sz="2000" dirty="0" smtClean="0"/>
              <a:t> </a:t>
            </a:r>
            <a:r>
              <a:rPr lang="it-IT" sz="2000" dirty="0" err="1" smtClean="0"/>
              <a:t>religions</a:t>
            </a:r>
            <a:r>
              <a:rPr lang="it-IT" sz="2000" dirty="0" smtClean="0"/>
              <a:t> include </a:t>
            </a:r>
            <a:r>
              <a:rPr lang="it-IT" sz="2000" dirty="0" err="1" smtClean="0"/>
              <a:t>less</a:t>
            </a:r>
            <a:r>
              <a:rPr lang="it-IT" sz="2000" dirty="0" smtClean="0"/>
              <a:t> </a:t>
            </a:r>
            <a:r>
              <a:rPr lang="it-IT" sz="2000" dirty="0" err="1" smtClean="0"/>
              <a:t>then</a:t>
            </a:r>
            <a:r>
              <a:rPr lang="it-IT" sz="2000" dirty="0" smtClean="0"/>
              <a:t> 1% of people (</a:t>
            </a:r>
            <a:r>
              <a:rPr lang="it-IT" sz="2000" dirty="0" err="1" smtClean="0"/>
              <a:t>Buddhism</a:t>
            </a:r>
            <a:r>
              <a:rPr lang="it-IT" sz="2000" dirty="0" smtClean="0"/>
              <a:t>, </a:t>
            </a:r>
            <a:r>
              <a:rPr lang="it-IT" sz="2000" dirty="0" err="1" smtClean="0"/>
              <a:t>Judaism</a:t>
            </a:r>
            <a:r>
              <a:rPr lang="it-IT" sz="2000" dirty="0" smtClean="0"/>
              <a:t>, </a:t>
            </a:r>
            <a:r>
              <a:rPr lang="it-IT" sz="2000" dirty="0" err="1" smtClean="0"/>
              <a:t>Induism</a:t>
            </a:r>
            <a:r>
              <a:rPr lang="it-IT" sz="2000" dirty="0" smtClean="0"/>
              <a:t>).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it-IT" sz="2000" dirty="0"/>
              <a:t> </a:t>
            </a:r>
            <a:r>
              <a:rPr lang="it-IT" sz="2000" dirty="0" smtClean="0"/>
              <a:t>Germany </a:t>
            </a:r>
            <a:r>
              <a:rPr lang="it-IT" sz="2000" dirty="0" err="1" smtClean="0"/>
              <a:t>includes</a:t>
            </a:r>
            <a:r>
              <a:rPr lang="it-IT" sz="2000" dirty="0" smtClean="0"/>
              <a:t> 16 </a:t>
            </a:r>
            <a:r>
              <a:rPr lang="it-IT" sz="2000" dirty="0" err="1" smtClean="0"/>
              <a:t>constituent</a:t>
            </a:r>
            <a:r>
              <a:rPr lang="it-IT" sz="2000" dirty="0" smtClean="0"/>
              <a:t> </a:t>
            </a:r>
            <a:r>
              <a:rPr lang="it-IT" sz="2000" dirty="0" err="1" smtClean="0"/>
              <a:t>States</a:t>
            </a:r>
            <a:r>
              <a:rPr lang="it-IT" sz="2000" dirty="0" smtClean="0"/>
              <a:t>.</a:t>
            </a:r>
          </a:p>
          <a:p>
            <a:pPr>
              <a:buFont typeface="Wingdings" panose="05000000000000000000" pitchFamily="2" charset="2"/>
              <a:buChar char="q"/>
            </a:pPr>
            <a:endParaRPr lang="it-IT" sz="2000" dirty="0" smtClean="0"/>
          </a:p>
          <a:p>
            <a:pPr>
              <a:buFont typeface="Wingdings" panose="05000000000000000000" pitchFamily="2" charset="2"/>
              <a:buChar char="q"/>
            </a:pPr>
            <a:endParaRPr lang="it-IT" sz="2000" dirty="0"/>
          </a:p>
        </p:txBody>
      </p:sp>
      <p:pic>
        <p:nvPicPr>
          <p:cNvPr id="6" name="Segnaposto contenuto 5" descr="Risultati immagini per https://www.youtube.com/watch?v=oTPIzzcBPaA"/>
          <p:cNvPicPr>
            <a:picLocks noGrp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0204" y="1825625"/>
            <a:ext cx="2837151" cy="3012381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Immagine 6" descr="Risultato immagini per germany"/>
          <p:cNvPicPr/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7355" y="3665912"/>
            <a:ext cx="2505421" cy="270570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="" xmlns:p14="http://schemas.microsoft.com/office/powerpoint/2010/main" val="180004350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5" grpId="0" build="p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solidFill>
            <a:schemeClr val="accent2">
              <a:lumMod val="40000"/>
              <a:lumOff val="6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txBody>
          <a:bodyPr>
            <a:normAutofit/>
          </a:bodyPr>
          <a:lstStyle/>
          <a:p>
            <a:pPr algn="ctr"/>
            <a:r>
              <a:rPr lang="it-IT" sz="2800" dirty="0" smtClean="0">
                <a:solidFill>
                  <a:srgbClr val="C00000"/>
                </a:solidFill>
                <a:latin typeface="+mn-lt"/>
              </a:rPr>
              <a:t>POLITICAL INFORMATION</a:t>
            </a:r>
            <a:endParaRPr lang="it-IT" sz="2800" dirty="0">
              <a:solidFill>
                <a:srgbClr val="C00000"/>
              </a:solidFill>
              <a:latin typeface="+mn-lt"/>
            </a:endParaRP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solidFill>
            <a:schemeClr val="accent2">
              <a:lumMod val="40000"/>
              <a:lumOff val="6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txBody>
          <a:bodyPr/>
          <a:lstStyle/>
          <a:p>
            <a:pPr>
              <a:buFont typeface="Wingdings" panose="05000000000000000000" pitchFamily="2" charset="2"/>
              <a:buChar char="q"/>
            </a:pPr>
            <a:r>
              <a:rPr lang="it-IT" dirty="0" smtClean="0"/>
              <a:t> The </a:t>
            </a:r>
            <a:r>
              <a:rPr lang="it-IT" dirty="0" err="1" smtClean="0"/>
              <a:t>President</a:t>
            </a:r>
            <a:r>
              <a:rPr lang="it-IT" dirty="0" smtClean="0"/>
              <a:t> of Republic </a:t>
            </a:r>
            <a:r>
              <a:rPr lang="it-IT" dirty="0" err="1" smtClean="0"/>
              <a:t>is</a:t>
            </a:r>
            <a:r>
              <a:rPr lang="it-IT" dirty="0" smtClean="0"/>
              <a:t> </a:t>
            </a:r>
            <a:r>
              <a:rPr lang="it-IT" dirty="0" err="1" smtClean="0"/>
              <a:t>Mr</a:t>
            </a:r>
            <a:r>
              <a:rPr lang="it-IT" dirty="0" smtClean="0"/>
              <a:t> Frank Walter </a:t>
            </a:r>
            <a:r>
              <a:rPr lang="it-IT" dirty="0" err="1" smtClean="0"/>
              <a:t>Steinmeier</a:t>
            </a:r>
            <a:r>
              <a:rPr lang="it-IT" dirty="0" smtClean="0"/>
              <a:t>. He </a:t>
            </a:r>
            <a:r>
              <a:rPr lang="it-IT" dirty="0" err="1" smtClean="0"/>
              <a:t>was</a:t>
            </a:r>
            <a:r>
              <a:rPr lang="it-IT" dirty="0" smtClean="0"/>
              <a:t> </a:t>
            </a:r>
            <a:r>
              <a:rPr lang="it-IT" dirty="0" err="1" smtClean="0"/>
              <a:t>elected</a:t>
            </a:r>
            <a:r>
              <a:rPr lang="it-IT" dirty="0" smtClean="0"/>
              <a:t> by </a:t>
            </a:r>
            <a:r>
              <a:rPr lang="it-IT" dirty="0" err="1" smtClean="0"/>
              <a:t>federal</a:t>
            </a:r>
            <a:r>
              <a:rPr lang="it-IT" dirty="0" smtClean="0"/>
              <a:t> convention (</a:t>
            </a:r>
            <a:r>
              <a:rPr lang="it-IT" dirty="0" err="1" smtClean="0"/>
              <a:t>Bundesversammlung</a:t>
            </a:r>
            <a:r>
              <a:rPr lang="it-IT" dirty="0" smtClean="0"/>
              <a:t> ) in 2017.</a:t>
            </a:r>
          </a:p>
          <a:p>
            <a:pPr>
              <a:buFont typeface="Wingdings" panose="05000000000000000000" pitchFamily="2" charset="2"/>
              <a:buChar char="q"/>
            </a:pPr>
            <a:endParaRPr lang="it-IT" dirty="0"/>
          </a:p>
          <a:p>
            <a:pPr>
              <a:buFont typeface="Wingdings" panose="05000000000000000000" pitchFamily="2" charset="2"/>
              <a:buChar char="q"/>
            </a:pPr>
            <a:r>
              <a:rPr lang="it-IT" dirty="0" smtClean="0"/>
              <a:t> The </a:t>
            </a:r>
            <a:r>
              <a:rPr lang="it-IT" dirty="0" err="1" smtClean="0"/>
              <a:t>present</a:t>
            </a:r>
            <a:r>
              <a:rPr lang="it-IT" dirty="0" smtClean="0"/>
              <a:t> </a:t>
            </a:r>
            <a:r>
              <a:rPr lang="it-IT" dirty="0" err="1" smtClean="0"/>
              <a:t>Chancellor</a:t>
            </a:r>
            <a:r>
              <a:rPr lang="it-IT" dirty="0" smtClean="0"/>
              <a:t> </a:t>
            </a:r>
            <a:r>
              <a:rPr lang="it-IT" dirty="0" err="1" smtClean="0"/>
              <a:t>is</a:t>
            </a:r>
            <a:r>
              <a:rPr lang="it-IT" dirty="0" smtClean="0"/>
              <a:t> Angela </a:t>
            </a:r>
            <a:r>
              <a:rPr lang="it-IT" dirty="0" err="1" smtClean="0"/>
              <a:t>Merkel</a:t>
            </a:r>
            <a:r>
              <a:rPr lang="it-IT" dirty="0" smtClean="0"/>
              <a:t>.</a:t>
            </a:r>
          </a:p>
        </p:txBody>
      </p:sp>
      <p:pic>
        <p:nvPicPr>
          <p:cNvPr id="9" name="Segnaposto contenuto 8" descr="Frank-Walter Steinmeier - 2018 (cropped).jpg"/>
          <p:cNvPicPr>
            <a:picLocks noGrp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2652" y="3473348"/>
            <a:ext cx="1714500" cy="23526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Immagine 9" descr="Besuch Bundeskanzlerin Angela Merkel im Rathaus Köln-09916.jpg"/>
          <p:cNvPicPr/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7216" y="1900742"/>
            <a:ext cx="2381250" cy="23812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="" xmlns:p14="http://schemas.microsoft.com/office/powerpoint/2010/main" val="267281689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 build="p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solidFill>
            <a:schemeClr val="accent2">
              <a:lumMod val="40000"/>
              <a:lumOff val="6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txBody>
          <a:bodyPr>
            <a:normAutofit fontScale="90000"/>
          </a:bodyPr>
          <a:lstStyle/>
          <a:p>
            <a:pPr algn="ctr"/>
            <a:r>
              <a:rPr lang="it-IT" sz="2800" b="1" dirty="0">
                <a:solidFill>
                  <a:srgbClr val="C00000"/>
                </a:solidFill>
                <a:latin typeface="+mn-lt"/>
              </a:rPr>
              <a:t>SHORT HISTORICAL INFORMATION IN XX CENTURY</a:t>
            </a:r>
            <a:br>
              <a:rPr lang="it-IT" sz="2800" b="1" dirty="0">
                <a:solidFill>
                  <a:srgbClr val="C00000"/>
                </a:solidFill>
                <a:latin typeface="+mn-lt"/>
              </a:rPr>
            </a:br>
            <a:r>
              <a:rPr lang="it-IT" sz="2800" b="1" dirty="0">
                <a:solidFill>
                  <a:srgbClr val="C00000"/>
                </a:solidFill>
                <a:latin typeface="+mn-lt"/>
              </a:rPr>
              <a:t/>
            </a:r>
            <a:br>
              <a:rPr lang="it-IT" sz="2800" b="1" dirty="0">
                <a:solidFill>
                  <a:srgbClr val="C00000"/>
                </a:solidFill>
                <a:latin typeface="+mn-lt"/>
              </a:rPr>
            </a:br>
            <a:r>
              <a:rPr lang="it-IT" sz="2800" b="1" dirty="0" err="1">
                <a:solidFill>
                  <a:srgbClr val="C00000"/>
                </a:solidFill>
                <a:latin typeface="+mn-lt"/>
              </a:rPr>
              <a:t>What</a:t>
            </a:r>
            <a:r>
              <a:rPr lang="it-IT" sz="2800" b="1" dirty="0">
                <a:solidFill>
                  <a:srgbClr val="C00000"/>
                </a:solidFill>
                <a:latin typeface="+mn-lt"/>
              </a:rPr>
              <a:t> </a:t>
            </a:r>
            <a:r>
              <a:rPr lang="it-IT" sz="2800" b="1" dirty="0" err="1">
                <a:solidFill>
                  <a:srgbClr val="C00000"/>
                </a:solidFill>
                <a:latin typeface="+mn-lt"/>
              </a:rPr>
              <a:t>is</a:t>
            </a:r>
            <a:r>
              <a:rPr lang="it-IT" sz="2800" b="1" dirty="0">
                <a:solidFill>
                  <a:srgbClr val="C00000"/>
                </a:solidFill>
                <a:latin typeface="+mn-lt"/>
              </a:rPr>
              <a:t> Germany </a:t>
            </a:r>
            <a:r>
              <a:rPr lang="it-IT" sz="2800" b="1" dirty="0" err="1">
                <a:solidFill>
                  <a:srgbClr val="C00000"/>
                </a:solidFill>
                <a:latin typeface="+mn-lt"/>
              </a:rPr>
              <a:t>known</a:t>
            </a:r>
            <a:r>
              <a:rPr lang="it-IT" sz="2800" b="1" dirty="0">
                <a:solidFill>
                  <a:srgbClr val="C00000"/>
                </a:solidFill>
                <a:latin typeface="+mn-lt"/>
              </a:rPr>
              <a:t> for</a:t>
            </a:r>
            <a:r>
              <a:rPr lang="it-IT" sz="2800" b="1" dirty="0" smtClean="0">
                <a:solidFill>
                  <a:srgbClr val="C00000"/>
                </a:solidFill>
                <a:latin typeface="+mn-lt"/>
              </a:rPr>
              <a:t>?</a:t>
            </a:r>
            <a:r>
              <a:rPr lang="it-IT" sz="2800" dirty="0" smtClean="0">
                <a:solidFill>
                  <a:srgbClr val="C00000"/>
                </a:solidFill>
                <a:latin typeface="+mn-lt"/>
              </a:rPr>
              <a:t/>
            </a:r>
            <a:br>
              <a:rPr lang="it-IT" sz="2800" dirty="0" smtClean="0">
                <a:solidFill>
                  <a:srgbClr val="C00000"/>
                </a:solidFill>
                <a:latin typeface="+mn-lt"/>
              </a:rPr>
            </a:br>
            <a:r>
              <a:rPr lang="it-IT" sz="2800" dirty="0" smtClean="0">
                <a:solidFill>
                  <a:srgbClr val="C00000"/>
                </a:solidFill>
                <a:latin typeface="+mn-lt"/>
              </a:rPr>
              <a:t>GERMAN CONFEDERATION AND EMPIRE</a:t>
            </a:r>
            <a:endParaRPr lang="it-IT" sz="2800" dirty="0">
              <a:solidFill>
                <a:srgbClr val="C00000"/>
              </a:solidFill>
              <a:latin typeface="+mn-lt"/>
            </a:endParaRP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solidFill>
            <a:schemeClr val="accent2">
              <a:lumMod val="40000"/>
              <a:lumOff val="6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txBody>
          <a:bodyPr/>
          <a:lstStyle/>
          <a:p>
            <a:pPr>
              <a:buFont typeface="Wingdings" panose="05000000000000000000" pitchFamily="2" charset="2"/>
              <a:buChar char="q"/>
            </a:pPr>
            <a:r>
              <a:rPr lang="it-IT" dirty="0" smtClean="0"/>
              <a:t> In 1862 </a:t>
            </a:r>
            <a:r>
              <a:rPr lang="it-IT" dirty="0" err="1" smtClean="0"/>
              <a:t>king</a:t>
            </a:r>
            <a:r>
              <a:rPr lang="it-IT" dirty="0" smtClean="0"/>
              <a:t> of Prussia -William I- </a:t>
            </a:r>
            <a:r>
              <a:rPr lang="it-IT" dirty="0" err="1" smtClean="0"/>
              <a:t>called</a:t>
            </a:r>
            <a:r>
              <a:rPr lang="it-IT" dirty="0" smtClean="0"/>
              <a:t> Otto von Bismarck </a:t>
            </a:r>
            <a:r>
              <a:rPr lang="it-IT" dirty="0" err="1" smtClean="0"/>
              <a:t>as</a:t>
            </a:r>
            <a:r>
              <a:rPr lang="it-IT" dirty="0" smtClean="0"/>
              <a:t> </a:t>
            </a:r>
            <a:r>
              <a:rPr lang="it-IT" dirty="0" err="1" smtClean="0"/>
              <a:t>his</a:t>
            </a:r>
            <a:r>
              <a:rPr lang="it-IT" dirty="0" smtClean="0"/>
              <a:t> Prime </a:t>
            </a:r>
            <a:r>
              <a:rPr lang="it-IT" dirty="0" err="1" smtClean="0"/>
              <a:t>Minister</a:t>
            </a:r>
            <a:r>
              <a:rPr lang="it-IT" dirty="0" smtClean="0"/>
              <a:t>. 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it-IT" dirty="0"/>
              <a:t> </a:t>
            </a:r>
            <a:r>
              <a:rPr lang="it-IT" dirty="0" smtClean="0"/>
              <a:t>Prussia </a:t>
            </a:r>
            <a:r>
              <a:rPr lang="it-IT" dirty="0" err="1" smtClean="0"/>
              <a:t>won</a:t>
            </a:r>
            <a:r>
              <a:rPr lang="it-IT" dirty="0" smtClean="0"/>
              <a:t> </a:t>
            </a:r>
            <a:r>
              <a:rPr lang="it-IT" dirty="0" err="1" smtClean="0"/>
              <a:t>two</a:t>
            </a:r>
            <a:r>
              <a:rPr lang="it-IT" dirty="0" smtClean="0"/>
              <a:t> </a:t>
            </a:r>
            <a:r>
              <a:rPr lang="it-IT" dirty="0" err="1" smtClean="0"/>
              <a:t>important</a:t>
            </a:r>
            <a:r>
              <a:rPr lang="it-IT" dirty="0" smtClean="0"/>
              <a:t> </a:t>
            </a:r>
            <a:r>
              <a:rPr lang="it-IT" dirty="0" err="1" smtClean="0"/>
              <a:t>wars</a:t>
            </a:r>
            <a:r>
              <a:rPr lang="it-IT" dirty="0" smtClean="0"/>
              <a:t>: in 1866 </a:t>
            </a:r>
            <a:r>
              <a:rPr lang="it-IT" dirty="0" err="1" smtClean="0"/>
              <a:t>against</a:t>
            </a:r>
            <a:r>
              <a:rPr lang="it-IT" dirty="0" smtClean="0"/>
              <a:t> Austria’ s Empire (</a:t>
            </a:r>
            <a:r>
              <a:rPr lang="it-IT" dirty="0" err="1" smtClean="0"/>
              <a:t>with</a:t>
            </a:r>
            <a:r>
              <a:rPr lang="it-IT" dirty="0" smtClean="0"/>
              <a:t> the help of Italy); in 1870 </a:t>
            </a:r>
            <a:r>
              <a:rPr lang="it-IT" dirty="0" err="1" smtClean="0"/>
              <a:t>against</a:t>
            </a:r>
            <a:r>
              <a:rPr lang="it-IT" dirty="0" smtClean="0"/>
              <a:t> France. Prussia 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it-IT" dirty="0"/>
              <a:t> </a:t>
            </a:r>
            <a:r>
              <a:rPr lang="it-IT" dirty="0" smtClean="0"/>
              <a:t>Prussia </a:t>
            </a:r>
            <a:r>
              <a:rPr lang="it-IT" dirty="0" err="1" smtClean="0"/>
              <a:t>took</a:t>
            </a:r>
            <a:r>
              <a:rPr lang="it-IT" dirty="0" smtClean="0"/>
              <a:t> </a:t>
            </a:r>
            <a:r>
              <a:rPr lang="it-IT" dirty="0" err="1" smtClean="0"/>
              <a:t>their</a:t>
            </a:r>
            <a:r>
              <a:rPr lang="it-IT" dirty="0" smtClean="0"/>
              <a:t> </a:t>
            </a:r>
            <a:r>
              <a:rPr lang="it-IT" dirty="0" err="1" smtClean="0"/>
              <a:t>territories</a:t>
            </a:r>
            <a:r>
              <a:rPr lang="it-IT" dirty="0" smtClean="0"/>
              <a:t> and </a:t>
            </a:r>
            <a:r>
              <a:rPr lang="it-IT" dirty="0" err="1" smtClean="0"/>
              <a:t>it</a:t>
            </a:r>
            <a:r>
              <a:rPr lang="it-IT" dirty="0" smtClean="0"/>
              <a:t> </a:t>
            </a:r>
            <a:r>
              <a:rPr lang="it-IT" dirty="0" err="1" smtClean="0"/>
              <a:t>founded</a:t>
            </a:r>
            <a:r>
              <a:rPr lang="it-IT" dirty="0" smtClean="0"/>
              <a:t> </a:t>
            </a:r>
            <a:r>
              <a:rPr lang="it-IT" dirty="0" err="1" smtClean="0"/>
              <a:t>German</a:t>
            </a:r>
            <a:r>
              <a:rPr lang="it-IT" dirty="0" smtClean="0"/>
              <a:t> Empire in 1871 </a:t>
            </a:r>
            <a:r>
              <a:rPr lang="it-IT" dirty="0" err="1" smtClean="0"/>
              <a:t>at</a:t>
            </a:r>
            <a:r>
              <a:rPr lang="it-IT" dirty="0" smtClean="0"/>
              <a:t> Versailles.</a:t>
            </a:r>
          </a:p>
        </p:txBody>
      </p:sp>
      <p:pic>
        <p:nvPicPr>
          <p:cNvPr id="1026" name="Picture 2" descr="https://upload.wikimedia.org/wikipedia/commons/thumb/1/19/Deutsches_Reich_%281871-1918%29-en.png/1024px-Deutsches_Reich_%281871-1918%29-en.pn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5257" y="1950264"/>
            <a:ext cx="2630049" cy="263004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upload.wikimedia.org/wikipedia/commons/thumb/1/17/Wernerprokla.jpg/220px-Wernerprokla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5975" y="3832167"/>
            <a:ext cx="2714800" cy="201142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4807413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 build="p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solidFill>
            <a:schemeClr val="accent2">
              <a:lumMod val="40000"/>
              <a:lumOff val="6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txBody>
          <a:bodyPr>
            <a:normAutofit fontScale="90000"/>
          </a:bodyPr>
          <a:lstStyle/>
          <a:p>
            <a:pPr algn="ctr"/>
            <a:r>
              <a:rPr lang="it-IT" sz="2800" b="1" dirty="0">
                <a:solidFill>
                  <a:srgbClr val="C00000"/>
                </a:solidFill>
                <a:latin typeface="+mn-lt"/>
              </a:rPr>
              <a:t>SHORT HISTORICAL INFORMATION IN XX CENTURY</a:t>
            </a:r>
            <a:br>
              <a:rPr lang="it-IT" sz="2800" b="1" dirty="0">
                <a:solidFill>
                  <a:srgbClr val="C00000"/>
                </a:solidFill>
                <a:latin typeface="+mn-lt"/>
              </a:rPr>
            </a:br>
            <a:r>
              <a:rPr lang="it-IT" sz="2800" b="1" dirty="0">
                <a:solidFill>
                  <a:srgbClr val="C00000"/>
                </a:solidFill>
                <a:latin typeface="+mn-lt"/>
              </a:rPr>
              <a:t/>
            </a:r>
            <a:br>
              <a:rPr lang="it-IT" sz="2800" b="1" dirty="0">
                <a:solidFill>
                  <a:srgbClr val="C00000"/>
                </a:solidFill>
                <a:latin typeface="+mn-lt"/>
              </a:rPr>
            </a:br>
            <a:r>
              <a:rPr lang="it-IT" sz="2800" b="1" dirty="0" err="1">
                <a:solidFill>
                  <a:srgbClr val="C00000"/>
                </a:solidFill>
                <a:latin typeface="+mn-lt"/>
              </a:rPr>
              <a:t>What</a:t>
            </a:r>
            <a:r>
              <a:rPr lang="it-IT" sz="2800" b="1" dirty="0">
                <a:solidFill>
                  <a:srgbClr val="C00000"/>
                </a:solidFill>
                <a:latin typeface="+mn-lt"/>
              </a:rPr>
              <a:t> </a:t>
            </a:r>
            <a:r>
              <a:rPr lang="it-IT" sz="2800" b="1" dirty="0" err="1">
                <a:solidFill>
                  <a:srgbClr val="C00000"/>
                </a:solidFill>
                <a:latin typeface="+mn-lt"/>
              </a:rPr>
              <a:t>is</a:t>
            </a:r>
            <a:r>
              <a:rPr lang="it-IT" sz="2800" b="1" dirty="0">
                <a:solidFill>
                  <a:srgbClr val="C00000"/>
                </a:solidFill>
                <a:latin typeface="+mn-lt"/>
              </a:rPr>
              <a:t> Germany </a:t>
            </a:r>
            <a:r>
              <a:rPr lang="it-IT" sz="2800" b="1" dirty="0" err="1">
                <a:solidFill>
                  <a:srgbClr val="C00000"/>
                </a:solidFill>
                <a:latin typeface="+mn-lt"/>
              </a:rPr>
              <a:t>known</a:t>
            </a:r>
            <a:r>
              <a:rPr lang="it-IT" sz="2800" b="1" dirty="0">
                <a:solidFill>
                  <a:srgbClr val="C00000"/>
                </a:solidFill>
                <a:latin typeface="+mn-lt"/>
              </a:rPr>
              <a:t> for</a:t>
            </a:r>
            <a:r>
              <a:rPr lang="it-IT" sz="2800" b="1" dirty="0" smtClean="0">
                <a:solidFill>
                  <a:srgbClr val="C00000"/>
                </a:solidFill>
                <a:latin typeface="+mn-lt"/>
              </a:rPr>
              <a:t>?</a:t>
            </a:r>
            <a:br>
              <a:rPr lang="it-IT" sz="2800" b="1" dirty="0" smtClean="0">
                <a:solidFill>
                  <a:srgbClr val="C00000"/>
                </a:solidFill>
                <a:latin typeface="+mn-lt"/>
              </a:rPr>
            </a:br>
            <a:r>
              <a:rPr lang="it-IT" sz="2800" dirty="0" smtClean="0">
                <a:solidFill>
                  <a:srgbClr val="C00000"/>
                </a:solidFill>
                <a:latin typeface="+mn-lt"/>
              </a:rPr>
              <a:t>NAZISM IN </a:t>
            </a:r>
            <a:r>
              <a:rPr lang="it-IT" sz="2800" dirty="0">
                <a:solidFill>
                  <a:srgbClr val="C00000"/>
                </a:solidFill>
                <a:latin typeface="+mn-lt"/>
              </a:rPr>
              <a:t>G</a:t>
            </a:r>
            <a:r>
              <a:rPr lang="it-IT" sz="2800" dirty="0" smtClean="0">
                <a:solidFill>
                  <a:srgbClr val="C00000"/>
                </a:solidFill>
                <a:latin typeface="+mn-lt"/>
              </a:rPr>
              <a:t>ERMANY</a:t>
            </a:r>
            <a:endParaRPr lang="it-IT" sz="2800" dirty="0">
              <a:latin typeface="+mn-lt"/>
            </a:endParaRP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6172199" y="1825625"/>
            <a:ext cx="5424055" cy="4949248"/>
          </a:xfr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txBody>
          <a:bodyPr>
            <a:normAutofit lnSpcReduction="10000"/>
          </a:bodyPr>
          <a:lstStyle/>
          <a:p>
            <a:pPr>
              <a:buFont typeface="Wingdings" panose="05000000000000000000" pitchFamily="2" charset="2"/>
              <a:buChar char="q"/>
            </a:pPr>
            <a:r>
              <a:rPr lang="it-IT" sz="2400" dirty="0" smtClean="0"/>
              <a:t> </a:t>
            </a:r>
            <a:r>
              <a:rPr lang="it-IT" sz="2400" dirty="0" err="1" smtClean="0"/>
              <a:t>After</a:t>
            </a:r>
            <a:r>
              <a:rPr lang="it-IT" sz="2400" dirty="0" smtClean="0"/>
              <a:t> First World War, in 1918, Germany </a:t>
            </a:r>
            <a:r>
              <a:rPr lang="it-IT" sz="2400" dirty="0" err="1" smtClean="0"/>
              <a:t>became</a:t>
            </a:r>
            <a:r>
              <a:rPr lang="it-IT" sz="2400" dirty="0" smtClean="0"/>
              <a:t> a Republic (Weimar </a:t>
            </a:r>
            <a:r>
              <a:rPr lang="it-IT" sz="2400" dirty="0" err="1" smtClean="0"/>
              <a:t>Republik</a:t>
            </a:r>
            <a:r>
              <a:rPr lang="it-IT" sz="2400" dirty="0" smtClean="0"/>
              <a:t>).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it-IT" sz="2400" dirty="0"/>
              <a:t> </a:t>
            </a:r>
            <a:r>
              <a:rPr lang="it-IT" sz="2400" dirty="0" smtClean="0"/>
              <a:t>In 1933 Adolf Hitler, leader of Nazi Party, </a:t>
            </a:r>
            <a:r>
              <a:rPr lang="it-IT" sz="2400" dirty="0" err="1" smtClean="0"/>
              <a:t>became</a:t>
            </a:r>
            <a:r>
              <a:rPr lang="it-IT" sz="2400" dirty="0" smtClean="0"/>
              <a:t> </a:t>
            </a:r>
            <a:r>
              <a:rPr lang="it-IT" sz="2400" dirty="0" err="1" smtClean="0"/>
              <a:t>chancellor</a:t>
            </a:r>
            <a:r>
              <a:rPr lang="it-IT" sz="2400" dirty="0" smtClean="0"/>
              <a:t> and he </a:t>
            </a:r>
            <a:r>
              <a:rPr lang="it-IT" sz="2400" dirty="0" err="1" smtClean="0"/>
              <a:t>founded</a:t>
            </a:r>
            <a:r>
              <a:rPr lang="it-IT" sz="2400" dirty="0" smtClean="0"/>
              <a:t> a new Empire (the </a:t>
            </a:r>
            <a:r>
              <a:rPr lang="it-IT" sz="2400" dirty="0" err="1" smtClean="0"/>
              <a:t>third</a:t>
            </a:r>
            <a:r>
              <a:rPr lang="it-IT" sz="2400" dirty="0" smtClean="0"/>
              <a:t>). His </a:t>
            </a:r>
            <a:r>
              <a:rPr lang="it-IT" sz="2400" dirty="0" err="1" smtClean="0"/>
              <a:t>government</a:t>
            </a:r>
            <a:r>
              <a:rPr lang="it-IT" sz="2400" dirty="0" smtClean="0"/>
              <a:t> </a:t>
            </a:r>
            <a:r>
              <a:rPr lang="it-IT" sz="2400" dirty="0" err="1" smtClean="0"/>
              <a:t>was</a:t>
            </a:r>
            <a:r>
              <a:rPr lang="it-IT" sz="2400" dirty="0" smtClean="0"/>
              <a:t> a </a:t>
            </a:r>
            <a:r>
              <a:rPr lang="it-IT" sz="2400" dirty="0" err="1" smtClean="0"/>
              <a:t>totalitarian</a:t>
            </a:r>
            <a:r>
              <a:rPr lang="it-IT" sz="2400" dirty="0" smtClean="0"/>
              <a:t> State. 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it-IT" sz="2400" dirty="0"/>
              <a:t> </a:t>
            </a:r>
            <a:r>
              <a:rPr lang="it-IT" sz="2400" dirty="0" smtClean="0"/>
              <a:t>Hitler led Europe to the Second World War.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it-IT" dirty="0"/>
              <a:t> </a:t>
            </a:r>
            <a:r>
              <a:rPr lang="it-IT" sz="2400" dirty="0" smtClean="0"/>
              <a:t>Hitler with </a:t>
            </a:r>
            <a:r>
              <a:rPr lang="it-IT" sz="2400" dirty="0" err="1" smtClean="0"/>
              <a:t>Nazism</a:t>
            </a:r>
            <a:r>
              <a:rPr lang="it-IT" sz="2400" dirty="0" smtClean="0"/>
              <a:t> </a:t>
            </a:r>
            <a:r>
              <a:rPr lang="it-IT" sz="2400" dirty="0" err="1" smtClean="0"/>
              <a:t>was</a:t>
            </a:r>
            <a:r>
              <a:rPr lang="it-IT" sz="2400" dirty="0" smtClean="0"/>
              <a:t> </a:t>
            </a:r>
            <a:r>
              <a:rPr lang="it-IT" sz="2400" dirty="0" err="1" smtClean="0"/>
              <a:t>responsible</a:t>
            </a:r>
            <a:r>
              <a:rPr lang="it-IT" sz="2400" dirty="0" smtClean="0"/>
              <a:t> </a:t>
            </a:r>
            <a:r>
              <a:rPr lang="it-IT" sz="2400" dirty="0" err="1" smtClean="0"/>
              <a:t>for</a:t>
            </a:r>
            <a:r>
              <a:rPr lang="it-IT" sz="2400" dirty="0" smtClean="0"/>
              <a:t> </a:t>
            </a:r>
            <a:r>
              <a:rPr lang="it-IT" sz="2400" dirty="0" err="1" smtClean="0"/>
              <a:t>Holocaust</a:t>
            </a:r>
            <a:r>
              <a:rPr lang="it-IT" sz="2400" dirty="0" smtClean="0"/>
              <a:t>: he </a:t>
            </a:r>
            <a:r>
              <a:rPr lang="it-IT" sz="2400" dirty="0" err="1" smtClean="0"/>
              <a:t>persecuted</a:t>
            </a:r>
            <a:r>
              <a:rPr lang="it-IT" sz="2400" dirty="0" smtClean="0"/>
              <a:t> </a:t>
            </a:r>
            <a:r>
              <a:rPr lang="it-IT" sz="2400" dirty="0" err="1" smtClean="0"/>
              <a:t>minorities</a:t>
            </a:r>
            <a:r>
              <a:rPr lang="it-IT" sz="2400" dirty="0" smtClean="0"/>
              <a:t> and </a:t>
            </a:r>
            <a:r>
              <a:rPr lang="it-IT" sz="2400" dirty="0" err="1" smtClean="0"/>
              <a:t>Jews</a:t>
            </a:r>
            <a:r>
              <a:rPr lang="it-IT" sz="2400" dirty="0" smtClean="0"/>
              <a:t> in </a:t>
            </a:r>
            <a:r>
              <a:rPr lang="it-IT" sz="2400" dirty="0" err="1" smtClean="0"/>
              <a:t>concentration</a:t>
            </a:r>
            <a:r>
              <a:rPr lang="it-IT" sz="2400" dirty="0" smtClean="0"/>
              <a:t> and </a:t>
            </a:r>
            <a:r>
              <a:rPr lang="it-IT" sz="2400" dirty="0" err="1" smtClean="0"/>
              <a:t>death</a:t>
            </a:r>
            <a:r>
              <a:rPr lang="it-IT" sz="2400" dirty="0" smtClean="0"/>
              <a:t> </a:t>
            </a:r>
            <a:r>
              <a:rPr lang="it-IT" sz="2400" dirty="0" err="1" smtClean="0"/>
              <a:t>camps</a:t>
            </a:r>
            <a:r>
              <a:rPr lang="it-IT" sz="2400" dirty="0" smtClean="0"/>
              <a:t>. In total 17 </a:t>
            </a:r>
            <a:r>
              <a:rPr lang="it-IT" sz="2400" dirty="0" err="1" smtClean="0"/>
              <a:t>million</a:t>
            </a:r>
            <a:r>
              <a:rPr lang="it-IT" sz="2400" dirty="0" smtClean="0"/>
              <a:t> people, </a:t>
            </a:r>
            <a:r>
              <a:rPr lang="it-IT" sz="2400" dirty="0" err="1" smtClean="0"/>
              <a:t>who</a:t>
            </a:r>
            <a:r>
              <a:rPr lang="it-IT" sz="2400" dirty="0" smtClean="0"/>
              <a:t> </a:t>
            </a:r>
            <a:r>
              <a:rPr lang="it-IT" sz="2400" dirty="0" err="1" smtClean="0"/>
              <a:t>were</a:t>
            </a:r>
            <a:r>
              <a:rPr lang="it-IT" sz="2400" dirty="0" smtClean="0"/>
              <a:t> </a:t>
            </a:r>
            <a:r>
              <a:rPr lang="it-IT" sz="2400" dirty="0" err="1" smtClean="0"/>
              <a:t>considered</a:t>
            </a:r>
            <a:r>
              <a:rPr lang="it-IT" sz="2400" dirty="0" smtClean="0"/>
              <a:t> </a:t>
            </a:r>
            <a:r>
              <a:rPr lang="it-IT" sz="2400" dirty="0" err="1" smtClean="0"/>
              <a:t>inferior</a:t>
            </a:r>
            <a:r>
              <a:rPr lang="it-IT" sz="2400" dirty="0" smtClean="0"/>
              <a:t>, </a:t>
            </a:r>
            <a:r>
              <a:rPr lang="it-IT" sz="2400" dirty="0" err="1" smtClean="0"/>
              <a:t>were</a:t>
            </a:r>
            <a:r>
              <a:rPr lang="it-IT" sz="2400" dirty="0" smtClean="0"/>
              <a:t> </a:t>
            </a:r>
            <a:r>
              <a:rPr lang="it-IT" sz="2400" dirty="0" err="1" smtClean="0"/>
              <a:t>sistematically</a:t>
            </a:r>
            <a:r>
              <a:rPr lang="it-IT" sz="2400" dirty="0" smtClean="0"/>
              <a:t> </a:t>
            </a:r>
            <a:r>
              <a:rPr lang="it-IT" sz="2400" dirty="0" err="1" smtClean="0"/>
              <a:t>murdered</a:t>
            </a:r>
            <a:r>
              <a:rPr lang="it-IT" sz="2400" dirty="0" smtClean="0"/>
              <a:t>. </a:t>
            </a:r>
            <a:endParaRPr lang="it-IT" sz="2400" dirty="0"/>
          </a:p>
        </p:txBody>
      </p:sp>
      <p:pic>
        <p:nvPicPr>
          <p:cNvPr id="2050" name="Picture 2" descr="https://upload.wikimedia.org/wikipedia/commons/thumb/e/e1/Hitler_portrait_crop.jpg/150px-Hitler_portrait_crop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263175">
            <a:off x="406896" y="1983639"/>
            <a:ext cx="1553885" cy="207184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Risultato immagini per auschwitz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113529">
            <a:off x="2085002" y="2261608"/>
            <a:ext cx="3714028" cy="247292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Risultato immagini per auschwitz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2857" y="4317725"/>
            <a:ext cx="3235836" cy="258989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6797565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8200" y="191193"/>
            <a:ext cx="10515600" cy="1499495"/>
          </a:xfrm>
          <a:solidFill>
            <a:schemeClr val="accent2">
              <a:lumMod val="40000"/>
              <a:lumOff val="6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txBody>
          <a:bodyPr>
            <a:noAutofit/>
          </a:bodyPr>
          <a:lstStyle/>
          <a:p>
            <a:pPr algn="ctr"/>
            <a:r>
              <a:rPr lang="it-IT" sz="2800" b="1" dirty="0">
                <a:solidFill>
                  <a:srgbClr val="C00000"/>
                </a:solidFill>
                <a:latin typeface="+mn-lt"/>
              </a:rPr>
              <a:t>SHORT HISTORICAL INFORMATION IN XX CENTURY</a:t>
            </a:r>
            <a:br>
              <a:rPr lang="it-IT" sz="2800" b="1" dirty="0">
                <a:solidFill>
                  <a:srgbClr val="C00000"/>
                </a:solidFill>
                <a:latin typeface="+mn-lt"/>
              </a:rPr>
            </a:br>
            <a:r>
              <a:rPr lang="it-IT" sz="2800" b="1" dirty="0">
                <a:solidFill>
                  <a:srgbClr val="C00000"/>
                </a:solidFill>
                <a:latin typeface="+mn-lt"/>
              </a:rPr>
              <a:t/>
            </a:r>
            <a:br>
              <a:rPr lang="it-IT" sz="2800" b="1" dirty="0">
                <a:solidFill>
                  <a:srgbClr val="C00000"/>
                </a:solidFill>
                <a:latin typeface="+mn-lt"/>
              </a:rPr>
            </a:br>
            <a:r>
              <a:rPr lang="it-IT" sz="2800" b="1" dirty="0" err="1">
                <a:solidFill>
                  <a:srgbClr val="C00000"/>
                </a:solidFill>
                <a:latin typeface="+mn-lt"/>
              </a:rPr>
              <a:t>What</a:t>
            </a:r>
            <a:r>
              <a:rPr lang="it-IT" sz="2800" b="1" dirty="0">
                <a:solidFill>
                  <a:srgbClr val="C00000"/>
                </a:solidFill>
                <a:latin typeface="+mn-lt"/>
              </a:rPr>
              <a:t> </a:t>
            </a:r>
            <a:r>
              <a:rPr lang="it-IT" sz="2800" b="1" dirty="0" err="1">
                <a:solidFill>
                  <a:srgbClr val="C00000"/>
                </a:solidFill>
                <a:latin typeface="+mn-lt"/>
              </a:rPr>
              <a:t>is</a:t>
            </a:r>
            <a:r>
              <a:rPr lang="it-IT" sz="2800" b="1" dirty="0">
                <a:solidFill>
                  <a:srgbClr val="C00000"/>
                </a:solidFill>
                <a:latin typeface="+mn-lt"/>
              </a:rPr>
              <a:t> Germany </a:t>
            </a:r>
            <a:r>
              <a:rPr lang="it-IT" sz="2800" b="1" dirty="0" err="1">
                <a:solidFill>
                  <a:srgbClr val="C00000"/>
                </a:solidFill>
                <a:latin typeface="+mn-lt"/>
              </a:rPr>
              <a:t>known</a:t>
            </a:r>
            <a:r>
              <a:rPr lang="it-IT" sz="2800" b="1" dirty="0">
                <a:solidFill>
                  <a:srgbClr val="C00000"/>
                </a:solidFill>
                <a:latin typeface="+mn-lt"/>
              </a:rPr>
              <a:t> for?</a:t>
            </a:r>
            <a:br>
              <a:rPr lang="it-IT" sz="2800" b="1" dirty="0">
                <a:solidFill>
                  <a:srgbClr val="C00000"/>
                </a:solidFill>
                <a:latin typeface="+mn-lt"/>
              </a:rPr>
            </a:br>
            <a:r>
              <a:rPr lang="it-IT" sz="2800" b="1" dirty="0" smtClean="0">
                <a:solidFill>
                  <a:srgbClr val="C00000"/>
                </a:solidFill>
                <a:latin typeface="+mn-lt"/>
              </a:rPr>
              <a:t>EAST AND WEST GERMANY – THE REUNIFICATION</a:t>
            </a:r>
            <a:endParaRPr lang="it-IT" sz="2800" dirty="0">
              <a:latin typeface="+mn-lt"/>
            </a:endParaRP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691554"/>
          </a:xfrm>
          <a:solidFill>
            <a:schemeClr val="accent2">
              <a:lumMod val="40000"/>
              <a:lumOff val="6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txBody>
          <a:bodyPr>
            <a:normAutofit lnSpcReduction="10000"/>
          </a:bodyPr>
          <a:lstStyle/>
          <a:p>
            <a:pPr>
              <a:buFont typeface="Wingdings" panose="05000000000000000000" pitchFamily="2" charset="2"/>
              <a:buChar char="q"/>
            </a:pPr>
            <a:r>
              <a:rPr lang="it-IT" dirty="0" smtClean="0"/>
              <a:t> </a:t>
            </a:r>
            <a:r>
              <a:rPr lang="it-IT" sz="1800" dirty="0" smtClean="0"/>
              <a:t>In 1945 </a:t>
            </a:r>
            <a:r>
              <a:rPr lang="it-IT" sz="1800" dirty="0" err="1" smtClean="0"/>
              <a:t>Nazism</a:t>
            </a:r>
            <a:r>
              <a:rPr lang="it-IT" sz="1800" dirty="0" smtClean="0"/>
              <a:t> </a:t>
            </a:r>
            <a:r>
              <a:rPr lang="it-IT" sz="1800" dirty="0" err="1" smtClean="0"/>
              <a:t>surrendered</a:t>
            </a:r>
            <a:r>
              <a:rPr lang="it-IT" sz="1800" dirty="0" smtClean="0"/>
              <a:t>, the </a:t>
            </a:r>
            <a:r>
              <a:rPr lang="it-IT" sz="1800" dirty="0" err="1" smtClean="0"/>
              <a:t>Allies</a:t>
            </a:r>
            <a:r>
              <a:rPr lang="it-IT" sz="1800" dirty="0" smtClean="0"/>
              <a:t> </a:t>
            </a:r>
            <a:r>
              <a:rPr lang="it-IT" sz="1800" dirty="0" err="1" smtClean="0"/>
              <a:t>divided</a:t>
            </a:r>
            <a:r>
              <a:rPr lang="it-IT" sz="1800" dirty="0" smtClean="0"/>
              <a:t> Germany </a:t>
            </a:r>
            <a:r>
              <a:rPr lang="it-IT" sz="1800" dirty="0" err="1" smtClean="0"/>
              <a:t>between</a:t>
            </a:r>
            <a:r>
              <a:rPr lang="it-IT" sz="1800" dirty="0" smtClean="0"/>
              <a:t> </a:t>
            </a:r>
            <a:r>
              <a:rPr lang="it-IT" sz="1800" dirty="0" err="1" smtClean="0"/>
              <a:t>four</a:t>
            </a:r>
            <a:r>
              <a:rPr lang="it-IT" sz="1800" dirty="0" smtClean="0"/>
              <a:t> </a:t>
            </a:r>
            <a:r>
              <a:rPr lang="it-IT" sz="1800" dirty="0" err="1" smtClean="0"/>
              <a:t>military</a:t>
            </a:r>
            <a:r>
              <a:rPr lang="it-IT" sz="1800" dirty="0" smtClean="0"/>
              <a:t> </a:t>
            </a:r>
            <a:r>
              <a:rPr lang="it-IT" sz="1800" dirty="0" err="1" smtClean="0"/>
              <a:t>occupation</a:t>
            </a:r>
            <a:r>
              <a:rPr lang="it-IT" sz="1800" dirty="0" smtClean="0"/>
              <a:t> </a:t>
            </a:r>
            <a:r>
              <a:rPr lang="it-IT" sz="1800" dirty="0" err="1" smtClean="0"/>
              <a:t>zones</a:t>
            </a:r>
            <a:r>
              <a:rPr lang="it-IT" sz="1800" dirty="0" smtClean="0"/>
              <a:t>, </a:t>
            </a:r>
            <a:r>
              <a:rPr lang="it-IT" sz="1800" dirty="0" err="1" smtClean="0"/>
              <a:t>controlled</a:t>
            </a:r>
            <a:r>
              <a:rPr lang="it-IT" sz="1800" dirty="0" smtClean="0"/>
              <a:t> by France, </a:t>
            </a:r>
            <a:r>
              <a:rPr lang="it-IT" sz="1800" dirty="0" err="1" smtClean="0"/>
              <a:t>United</a:t>
            </a:r>
            <a:r>
              <a:rPr lang="it-IT" sz="1800" dirty="0" smtClean="0"/>
              <a:t> Kingdom, </a:t>
            </a:r>
            <a:r>
              <a:rPr lang="it-IT" sz="1800" dirty="0" err="1" smtClean="0"/>
              <a:t>United</a:t>
            </a:r>
            <a:r>
              <a:rPr lang="it-IT" sz="1800" dirty="0" smtClean="0"/>
              <a:t> </a:t>
            </a:r>
            <a:r>
              <a:rPr lang="it-IT" sz="1800" dirty="0" err="1" smtClean="0"/>
              <a:t>States</a:t>
            </a:r>
            <a:r>
              <a:rPr lang="it-IT" sz="1800" dirty="0" smtClean="0"/>
              <a:t> and </a:t>
            </a:r>
            <a:r>
              <a:rPr lang="it-IT" sz="1800" dirty="0" err="1" smtClean="0"/>
              <a:t>Sovietic</a:t>
            </a:r>
            <a:r>
              <a:rPr lang="it-IT" sz="1800" dirty="0" smtClean="0"/>
              <a:t> Union. </a:t>
            </a:r>
            <a:r>
              <a:rPr lang="it-IT" sz="1800" dirty="0" err="1" smtClean="0"/>
              <a:t>They</a:t>
            </a:r>
            <a:r>
              <a:rPr lang="it-IT" sz="1800" dirty="0" smtClean="0"/>
              <a:t> </a:t>
            </a:r>
            <a:r>
              <a:rPr lang="it-IT" sz="1800" dirty="0" err="1" smtClean="0"/>
              <a:t>were</a:t>
            </a:r>
            <a:r>
              <a:rPr lang="it-IT" sz="1800" dirty="0" smtClean="0"/>
              <a:t> </a:t>
            </a:r>
            <a:r>
              <a:rPr lang="it-IT" sz="1800" dirty="0" err="1" smtClean="0"/>
              <a:t>informally</a:t>
            </a:r>
            <a:r>
              <a:rPr lang="it-IT" sz="1800" dirty="0" smtClean="0"/>
              <a:t> </a:t>
            </a:r>
            <a:r>
              <a:rPr lang="it-IT" sz="1800" dirty="0" err="1" smtClean="0"/>
              <a:t>known</a:t>
            </a:r>
            <a:r>
              <a:rPr lang="it-IT" sz="1800" dirty="0" smtClean="0"/>
              <a:t> </a:t>
            </a:r>
            <a:r>
              <a:rPr lang="it-IT" sz="1800" dirty="0" err="1" smtClean="0"/>
              <a:t>as</a:t>
            </a:r>
            <a:r>
              <a:rPr lang="it-IT" sz="1800" dirty="0" smtClean="0"/>
              <a:t> East and West Germany.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it-IT" sz="1800" dirty="0"/>
              <a:t> </a:t>
            </a:r>
            <a:r>
              <a:rPr lang="it-IT" sz="1800" dirty="0" smtClean="0"/>
              <a:t>In 1949 the Soviet zone </a:t>
            </a:r>
            <a:r>
              <a:rPr lang="it-IT" sz="1800" dirty="0" err="1" smtClean="0"/>
              <a:t>became</a:t>
            </a:r>
            <a:r>
              <a:rPr lang="it-IT" sz="1800" dirty="0" smtClean="0"/>
              <a:t> </a:t>
            </a:r>
            <a:r>
              <a:rPr lang="it-IT" sz="1800" dirty="0" err="1" smtClean="0"/>
              <a:t>German</a:t>
            </a:r>
            <a:r>
              <a:rPr lang="it-IT" sz="1800" dirty="0" smtClean="0"/>
              <a:t> </a:t>
            </a:r>
            <a:r>
              <a:rPr lang="it-IT" sz="1800" dirty="0" err="1" smtClean="0"/>
              <a:t>Democratic</a:t>
            </a:r>
            <a:r>
              <a:rPr lang="it-IT" sz="1800" dirty="0" smtClean="0"/>
              <a:t> Republic with </a:t>
            </a:r>
            <a:r>
              <a:rPr lang="it-IT" sz="1800" dirty="0" err="1" smtClean="0"/>
              <a:t>Berlin</a:t>
            </a:r>
            <a:r>
              <a:rPr lang="it-IT" sz="1800" dirty="0" smtClean="0"/>
              <a:t> </a:t>
            </a:r>
            <a:r>
              <a:rPr lang="it-IT" sz="1800" dirty="0" err="1" smtClean="0"/>
              <a:t>as</a:t>
            </a:r>
            <a:r>
              <a:rPr lang="it-IT" sz="1800" dirty="0" smtClean="0"/>
              <a:t> capital city; the </a:t>
            </a:r>
            <a:r>
              <a:rPr lang="it-IT" sz="1800" dirty="0" err="1" smtClean="0"/>
              <a:t>other</a:t>
            </a:r>
            <a:r>
              <a:rPr lang="it-IT" sz="1800" dirty="0" smtClean="0"/>
              <a:t> </a:t>
            </a:r>
            <a:r>
              <a:rPr lang="it-IT" sz="1800" dirty="0" err="1" smtClean="0"/>
              <a:t>zones</a:t>
            </a:r>
            <a:r>
              <a:rPr lang="it-IT" sz="1800" dirty="0" smtClean="0"/>
              <a:t> </a:t>
            </a:r>
            <a:r>
              <a:rPr lang="it-IT" sz="1800" dirty="0" err="1" smtClean="0"/>
              <a:t>became</a:t>
            </a:r>
            <a:r>
              <a:rPr lang="it-IT" sz="1800" dirty="0" smtClean="0"/>
              <a:t> Federal Republic of Germany with Bonn </a:t>
            </a:r>
            <a:r>
              <a:rPr lang="it-IT" sz="1800" dirty="0" err="1" smtClean="0"/>
              <a:t>as</a:t>
            </a:r>
            <a:r>
              <a:rPr lang="it-IT" sz="1800" dirty="0" smtClean="0"/>
              <a:t> capital city. The last </a:t>
            </a:r>
            <a:r>
              <a:rPr lang="it-IT" sz="1800" dirty="0" err="1" smtClean="0"/>
              <a:t>one</a:t>
            </a:r>
            <a:r>
              <a:rPr lang="it-IT" sz="1800" dirty="0" smtClean="0"/>
              <a:t> </a:t>
            </a:r>
            <a:r>
              <a:rPr lang="it-IT" sz="1800" dirty="0" err="1" smtClean="0"/>
              <a:t>was</a:t>
            </a:r>
            <a:r>
              <a:rPr lang="it-IT" sz="1800" dirty="0"/>
              <a:t> </a:t>
            </a:r>
            <a:r>
              <a:rPr lang="it-IT" sz="1800" dirty="0" err="1" smtClean="0"/>
              <a:t>also</a:t>
            </a:r>
            <a:r>
              <a:rPr lang="it-IT" sz="1800" dirty="0" smtClean="0"/>
              <a:t> </a:t>
            </a:r>
            <a:r>
              <a:rPr lang="it-IT" sz="1800" dirty="0" err="1" smtClean="0"/>
              <a:t>integrated</a:t>
            </a:r>
            <a:r>
              <a:rPr lang="it-IT" sz="1800" dirty="0" smtClean="0"/>
              <a:t> in CEE and NATO.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it-IT" sz="1800" dirty="0"/>
              <a:t> </a:t>
            </a:r>
            <a:r>
              <a:rPr lang="it-IT" sz="1800" dirty="0" err="1" smtClean="0"/>
              <a:t>Berlin</a:t>
            </a:r>
            <a:r>
              <a:rPr lang="it-IT" sz="1800" dirty="0" smtClean="0"/>
              <a:t> </a:t>
            </a:r>
            <a:r>
              <a:rPr lang="it-IT" sz="1800" dirty="0" err="1" smtClean="0"/>
              <a:t>also</a:t>
            </a:r>
            <a:r>
              <a:rPr lang="it-IT" sz="1800" dirty="0" smtClean="0"/>
              <a:t> </a:t>
            </a:r>
            <a:r>
              <a:rPr lang="it-IT" sz="1800" dirty="0" err="1" smtClean="0"/>
              <a:t>was</a:t>
            </a:r>
            <a:r>
              <a:rPr lang="it-IT" sz="1800" dirty="0" smtClean="0"/>
              <a:t> </a:t>
            </a:r>
            <a:r>
              <a:rPr lang="it-IT" sz="1800" dirty="0" err="1" smtClean="0"/>
              <a:t>divided</a:t>
            </a:r>
            <a:r>
              <a:rPr lang="it-IT" sz="1800" dirty="0" smtClean="0"/>
              <a:t> in </a:t>
            </a:r>
            <a:r>
              <a:rPr lang="it-IT" sz="1800" dirty="0" err="1" smtClean="0"/>
              <a:t>two</a:t>
            </a:r>
            <a:r>
              <a:rPr lang="it-IT" sz="1800" dirty="0" smtClean="0"/>
              <a:t> </a:t>
            </a:r>
            <a:r>
              <a:rPr lang="it-IT" sz="1800" dirty="0" err="1" smtClean="0"/>
              <a:t>zones</a:t>
            </a:r>
            <a:r>
              <a:rPr lang="it-IT" sz="1800" dirty="0" smtClean="0"/>
              <a:t>. Berliner </a:t>
            </a:r>
            <a:r>
              <a:rPr lang="it-IT" sz="1800" dirty="0" err="1" smtClean="0"/>
              <a:t>people</a:t>
            </a:r>
            <a:r>
              <a:rPr lang="it-IT" sz="1800" dirty="0" smtClean="0"/>
              <a:t> </a:t>
            </a:r>
            <a:r>
              <a:rPr lang="it-IT" sz="1800" dirty="0" err="1" smtClean="0"/>
              <a:t>couldn’t</a:t>
            </a:r>
            <a:r>
              <a:rPr lang="it-IT" sz="1800" dirty="0" smtClean="0"/>
              <a:t> go to the </a:t>
            </a:r>
            <a:r>
              <a:rPr lang="it-IT" sz="1800" dirty="0" err="1" smtClean="0"/>
              <a:t>other</a:t>
            </a:r>
            <a:r>
              <a:rPr lang="it-IT" sz="1800" dirty="0" smtClean="0"/>
              <a:t> part of city.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it-IT" sz="1800" dirty="0"/>
              <a:t> </a:t>
            </a:r>
            <a:r>
              <a:rPr lang="it-IT" sz="1800" dirty="0" smtClean="0"/>
              <a:t>In 1961 </a:t>
            </a:r>
            <a:r>
              <a:rPr lang="it-IT" sz="1800" dirty="0" err="1" smtClean="0"/>
              <a:t>Berlin</a:t>
            </a:r>
            <a:r>
              <a:rPr lang="it-IT" sz="1800" dirty="0" smtClean="0"/>
              <a:t> </a:t>
            </a:r>
            <a:r>
              <a:rPr lang="it-IT" sz="1800" dirty="0" err="1" smtClean="0"/>
              <a:t>Wall</a:t>
            </a:r>
            <a:r>
              <a:rPr lang="it-IT" sz="1800" dirty="0" smtClean="0"/>
              <a:t> </a:t>
            </a:r>
            <a:r>
              <a:rPr lang="it-IT" sz="1800" dirty="0" err="1" smtClean="0"/>
              <a:t>was</a:t>
            </a:r>
            <a:r>
              <a:rPr lang="it-IT" sz="1800" dirty="0" smtClean="0"/>
              <a:t> </a:t>
            </a:r>
            <a:r>
              <a:rPr lang="it-IT" sz="1800" dirty="0" err="1" smtClean="0"/>
              <a:t>built</a:t>
            </a:r>
            <a:r>
              <a:rPr lang="it-IT" sz="1800" dirty="0" smtClean="0"/>
              <a:t>.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it-IT" sz="2000" dirty="0"/>
              <a:t> </a:t>
            </a:r>
            <a:r>
              <a:rPr lang="it-IT" sz="1800" dirty="0" smtClean="0"/>
              <a:t>On 9 </a:t>
            </a:r>
            <a:r>
              <a:rPr lang="it-IT" sz="1800" dirty="0" err="1" smtClean="0"/>
              <a:t>th</a:t>
            </a:r>
            <a:r>
              <a:rPr lang="it-IT" sz="1800" dirty="0" smtClean="0"/>
              <a:t> </a:t>
            </a:r>
            <a:r>
              <a:rPr lang="it-IT" sz="1800" dirty="0" err="1" smtClean="0"/>
              <a:t>November</a:t>
            </a:r>
            <a:r>
              <a:rPr lang="it-IT" sz="1800" dirty="0" smtClean="0"/>
              <a:t> 1989 </a:t>
            </a:r>
            <a:r>
              <a:rPr lang="it-IT" sz="1800" dirty="0" err="1" smtClean="0"/>
              <a:t>Berlin</a:t>
            </a:r>
            <a:r>
              <a:rPr lang="it-IT" sz="1800" dirty="0" smtClean="0"/>
              <a:t> </a:t>
            </a:r>
            <a:r>
              <a:rPr lang="it-IT" sz="1800" dirty="0" err="1" smtClean="0"/>
              <a:t>Wall</a:t>
            </a:r>
            <a:r>
              <a:rPr lang="it-IT" sz="1800" dirty="0" smtClean="0"/>
              <a:t> </a:t>
            </a:r>
            <a:r>
              <a:rPr lang="it-IT" sz="1800" dirty="0" err="1" smtClean="0"/>
              <a:t>fell</a:t>
            </a:r>
            <a:r>
              <a:rPr lang="it-IT" sz="1800" dirty="0" smtClean="0"/>
              <a:t>: </a:t>
            </a:r>
            <a:r>
              <a:rPr lang="it-IT" sz="1800" dirty="0" err="1" smtClean="0"/>
              <a:t>it</a:t>
            </a:r>
            <a:r>
              <a:rPr lang="it-IT" sz="1800" dirty="0" smtClean="0"/>
              <a:t> </a:t>
            </a:r>
            <a:r>
              <a:rPr lang="it-IT" sz="1800" dirty="0" err="1" smtClean="0"/>
              <a:t>was</a:t>
            </a:r>
            <a:r>
              <a:rPr lang="it-IT" sz="1800" dirty="0" smtClean="0"/>
              <a:t> </a:t>
            </a:r>
            <a:r>
              <a:rPr lang="it-IT" sz="1800" dirty="0" err="1" smtClean="0"/>
              <a:t>broken</a:t>
            </a:r>
            <a:r>
              <a:rPr lang="it-IT" sz="1800" dirty="0" smtClean="0"/>
              <a:t> down by Berliner </a:t>
            </a:r>
            <a:r>
              <a:rPr lang="it-IT" sz="1800" dirty="0" err="1" smtClean="0"/>
              <a:t>people</a:t>
            </a:r>
            <a:r>
              <a:rPr lang="it-IT" sz="1800" dirty="0" smtClean="0"/>
              <a:t>. </a:t>
            </a:r>
            <a:r>
              <a:rPr lang="it-IT" sz="1800" dirty="0" err="1" smtClean="0"/>
              <a:t>This</a:t>
            </a:r>
            <a:r>
              <a:rPr lang="it-IT" sz="1800" dirty="0" smtClean="0"/>
              <a:t> </a:t>
            </a:r>
            <a:r>
              <a:rPr lang="it-IT" sz="1800" dirty="0" err="1" smtClean="0"/>
              <a:t>permitted</a:t>
            </a:r>
            <a:r>
              <a:rPr lang="it-IT" sz="1800" dirty="0" smtClean="0"/>
              <a:t> </a:t>
            </a:r>
            <a:r>
              <a:rPr lang="it-IT" sz="1800" dirty="0" err="1" smtClean="0"/>
              <a:t>German</a:t>
            </a:r>
            <a:r>
              <a:rPr lang="it-IT" sz="1800" dirty="0" smtClean="0"/>
              <a:t> </a:t>
            </a:r>
            <a:r>
              <a:rPr lang="it-IT" sz="1800" dirty="0" err="1" smtClean="0"/>
              <a:t>reunification</a:t>
            </a:r>
            <a:r>
              <a:rPr lang="it-IT" sz="1800" dirty="0" smtClean="0"/>
              <a:t> on 3 </a:t>
            </a:r>
            <a:r>
              <a:rPr lang="it-IT" sz="1800" dirty="0" err="1" smtClean="0"/>
              <a:t>rd</a:t>
            </a:r>
            <a:r>
              <a:rPr lang="it-IT" sz="1800" dirty="0" smtClean="0"/>
              <a:t> </a:t>
            </a:r>
            <a:r>
              <a:rPr lang="it-IT" sz="1800" dirty="0" err="1" smtClean="0"/>
              <a:t>October</a:t>
            </a:r>
            <a:r>
              <a:rPr lang="it-IT" sz="1800" dirty="0" smtClean="0"/>
              <a:t> 1990.</a:t>
            </a:r>
          </a:p>
        </p:txBody>
      </p:sp>
      <p:pic>
        <p:nvPicPr>
          <p:cNvPr id="3074" name="Picture 2" descr="https://upload.wikimedia.org/wikipedia/commons/thumb/6/6f/Map-Germany-1945.svg/1024px-Map-Germany-1945.svg.pn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755918">
            <a:off x="643770" y="2573771"/>
            <a:ext cx="2182558" cy="185432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Immagine 5" descr="Risultati immagini per carta Germania divisa"/>
          <p:cNvPicPr/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23117">
            <a:off x="2795815" y="3572312"/>
            <a:ext cx="3120044" cy="278476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="" xmlns:p14="http://schemas.microsoft.com/office/powerpoint/2010/main" val="25638587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70000">
              <a:schemeClr val="accent2">
                <a:lumMod val="40000"/>
                <a:lumOff val="60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 descr="Berlino, la Porta di Brandeburgo nel 198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022743">
            <a:off x="452225" y="346284"/>
            <a:ext cx="3525094" cy="264812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4" name="Picture 8" descr="Momenti del crollo del Muro di Berlino, 1989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764682">
            <a:off x="7991185" y="2964421"/>
            <a:ext cx="3905250" cy="29337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Immagine 5" descr="Il muro di Berlino"/>
          <p:cNvPicPr/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15315" y="238198"/>
            <a:ext cx="4525645" cy="33432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6" name="Picture 2" descr="Risultato immagini per caduta del muro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213860">
            <a:off x="4446820" y="4179640"/>
            <a:ext cx="3126004" cy="236683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Risultato immagini per muro di berlino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14158">
            <a:off x="346103" y="3694545"/>
            <a:ext cx="3779520" cy="251722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1472050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1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2325169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8200" y="65314"/>
            <a:ext cx="10937033" cy="1406040"/>
          </a:xfrm>
          <a:solidFill>
            <a:schemeClr val="accent2">
              <a:lumMod val="40000"/>
              <a:lumOff val="6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txBody>
          <a:bodyPr>
            <a:noAutofit/>
          </a:bodyPr>
          <a:lstStyle/>
          <a:p>
            <a:pPr algn="ctr"/>
            <a:r>
              <a:rPr lang="it-IT" sz="3200" b="1" dirty="0" smtClean="0">
                <a:solidFill>
                  <a:srgbClr val="FF0000"/>
                </a:solidFill>
                <a:latin typeface="+mn-lt"/>
              </a:rPr>
              <a:t>CITIES </a:t>
            </a:r>
            <a:r>
              <a:rPr lang="it-IT" sz="3200" b="1" dirty="0">
                <a:solidFill>
                  <a:srgbClr val="FF0000"/>
                </a:solidFill>
                <a:latin typeface="+mn-lt"/>
              </a:rPr>
              <a:t>IN </a:t>
            </a:r>
            <a:r>
              <a:rPr lang="it-IT" sz="3200" b="1" dirty="0" smtClean="0">
                <a:solidFill>
                  <a:srgbClr val="FF0000"/>
                </a:solidFill>
                <a:latin typeface="+mn-lt"/>
              </a:rPr>
              <a:t>GERMANY</a:t>
            </a:r>
            <a:br>
              <a:rPr lang="it-IT" sz="3200" b="1" dirty="0" smtClean="0">
                <a:solidFill>
                  <a:srgbClr val="FF0000"/>
                </a:solidFill>
                <a:latin typeface="+mn-lt"/>
              </a:rPr>
            </a:br>
            <a:r>
              <a:rPr lang="it-IT" sz="3200" b="1" dirty="0">
                <a:solidFill>
                  <a:srgbClr val="FF0000"/>
                </a:solidFill>
                <a:latin typeface="+mn-lt"/>
              </a:rPr>
              <a:t/>
            </a:r>
            <a:br>
              <a:rPr lang="it-IT" sz="3200" b="1" dirty="0">
                <a:solidFill>
                  <a:srgbClr val="FF0000"/>
                </a:solidFill>
                <a:latin typeface="+mn-lt"/>
              </a:rPr>
            </a:br>
            <a:r>
              <a:rPr lang="it-IT" sz="3200" b="1" dirty="0" smtClean="0">
                <a:solidFill>
                  <a:srgbClr val="FF0000"/>
                </a:solidFill>
                <a:latin typeface="+mn-lt"/>
              </a:rPr>
              <a:t>POLITICAL MAP</a:t>
            </a:r>
            <a:endParaRPr lang="it-IT" sz="3200" dirty="0">
              <a:latin typeface="+mn-lt"/>
            </a:endParaRPr>
          </a:p>
        </p:txBody>
      </p:sp>
      <p:sp>
        <p:nvSpPr>
          <p:cNvPr id="4" name="Segnaposto contenuto 3"/>
          <p:cNvSpPr>
            <a:spLocks noGrp="1"/>
          </p:cNvSpPr>
          <p:nvPr>
            <p:ph idx="1"/>
          </p:nvPr>
        </p:nvSpPr>
        <p:spPr>
          <a:xfrm>
            <a:off x="838200" y="1471354"/>
            <a:ext cx="10937033" cy="5281149"/>
          </a:xfrm>
          <a:solidFill>
            <a:schemeClr val="tx1">
              <a:lumMod val="65000"/>
              <a:lumOff val="35000"/>
            </a:schemeClr>
          </a:solidFill>
        </p:spPr>
        <p:txBody>
          <a:bodyPr/>
          <a:lstStyle/>
          <a:p>
            <a:pPr marL="0" indent="0" algn="ctr">
              <a:buNone/>
            </a:pPr>
            <a:endParaRPr lang="it-IT" dirty="0"/>
          </a:p>
        </p:txBody>
      </p:sp>
      <p:pic>
        <p:nvPicPr>
          <p:cNvPr id="2052" name="Picture 4" descr="Risultato immagini per political map of germany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38996" y="1606140"/>
            <a:ext cx="3899029" cy="504117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4922533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273</TotalTime>
  <Words>491</Words>
  <Application>Microsoft Office PowerPoint</Application>
  <PresentationFormat>Personalizzato</PresentationFormat>
  <Paragraphs>44</Paragraphs>
  <Slides>18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18</vt:i4>
      </vt:variant>
    </vt:vector>
  </HeadingPairs>
  <TitlesOfParts>
    <vt:vector size="19" baseType="lpstr">
      <vt:lpstr>Tema di Office</vt:lpstr>
      <vt:lpstr>Diapositiva 1</vt:lpstr>
      <vt:lpstr>SHORT INFORMATION ABOUT GERMANY</vt:lpstr>
      <vt:lpstr>POLITICAL INFORMATION</vt:lpstr>
      <vt:lpstr>SHORT HISTORICAL INFORMATION IN XX CENTURY  What is Germany known for? GERMAN CONFEDERATION AND EMPIRE</vt:lpstr>
      <vt:lpstr>SHORT HISTORICAL INFORMATION IN XX CENTURY  What is Germany known for? NAZISM IN GERMANY</vt:lpstr>
      <vt:lpstr>SHORT HISTORICAL INFORMATION IN XX CENTURY  What is Germany known for? EAST AND WEST GERMANY – THE REUNIFICATION</vt:lpstr>
      <vt:lpstr>Diapositiva 7</vt:lpstr>
      <vt:lpstr>Diapositiva 8</vt:lpstr>
      <vt:lpstr>CITIES IN GERMANY  POLITICAL MAP</vt:lpstr>
      <vt:lpstr>Diapositiva 10</vt:lpstr>
      <vt:lpstr>Diapositiva 11</vt:lpstr>
      <vt:lpstr>Diapositiva 12</vt:lpstr>
      <vt:lpstr>Diapositiva 13</vt:lpstr>
      <vt:lpstr>Diapositiva 14</vt:lpstr>
      <vt:lpstr>Diapositiva 15</vt:lpstr>
      <vt:lpstr>Diapositiva 16</vt:lpstr>
      <vt:lpstr>Diapositiva 17</vt:lpstr>
      <vt:lpstr>… and now …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acer</dc:creator>
  <cp:lastModifiedBy>TEN</cp:lastModifiedBy>
  <cp:revision>34</cp:revision>
  <dcterms:created xsi:type="dcterms:W3CDTF">2020-02-16T09:47:37Z</dcterms:created>
  <dcterms:modified xsi:type="dcterms:W3CDTF">2020-06-26T14:12:57Z</dcterms:modified>
</cp:coreProperties>
</file>