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hyperlink" Target="https://www.youtube.com/watch?v=GA8cbqms03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b="1" dirty="0" err="1" smtClean="0">
                <a:solidFill>
                  <a:srgbClr val="00B0F0"/>
                </a:solidFill>
              </a:rPr>
              <a:t>Let</a:t>
            </a:r>
            <a:r>
              <a:rPr lang="it-IT" sz="7200" b="1" dirty="0" smtClean="0">
                <a:solidFill>
                  <a:srgbClr val="00B0F0"/>
                </a:solidFill>
              </a:rPr>
              <a:t>’s </a:t>
            </a:r>
            <a:r>
              <a:rPr lang="it-IT" sz="7200" b="1" dirty="0" err="1" smtClean="0">
                <a:solidFill>
                  <a:srgbClr val="00B0F0"/>
                </a:solidFill>
              </a:rPr>
              <a:t>play…</a:t>
            </a:r>
            <a:endParaRPr lang="it-IT" sz="7200" b="1" dirty="0">
              <a:solidFill>
                <a:srgbClr val="00B0F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it-IT" sz="7200" b="1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….Domino Game!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</a:t>
            </a:r>
            <a:r>
              <a:rPr lang="it-IT" dirty="0" err="1" smtClean="0"/>
              <a:t>Knight</a:t>
            </a:r>
            <a:endParaRPr lang="it-IT" dirty="0"/>
          </a:p>
        </p:txBody>
      </p:sp>
      <p:pic>
        <p:nvPicPr>
          <p:cNvPr id="4" name="Segnaposto contenuto 3" descr="cvaliere 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07704" y="1268760"/>
            <a:ext cx="6171009" cy="4936807"/>
          </a:xfrm>
        </p:spPr>
      </p:pic>
      <p:sp>
        <p:nvSpPr>
          <p:cNvPr id="5" name="CasellaDiTesto 4"/>
          <p:cNvSpPr txBox="1"/>
          <p:nvPr/>
        </p:nvSpPr>
        <p:spPr>
          <a:xfrm>
            <a:off x="3635896" y="16288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sword</a:t>
            </a:r>
            <a:endParaRPr lang="it-IT" b="1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4860032" y="148478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helmet</a:t>
            </a:r>
            <a:endParaRPr lang="it-IT" b="1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364088" y="20608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shield</a:t>
            </a:r>
            <a:endParaRPr lang="it-IT" b="1" dirty="0" smtClean="0"/>
          </a:p>
        </p:txBody>
      </p:sp>
      <p:sp>
        <p:nvSpPr>
          <p:cNvPr id="8" name="CasellaDiTesto 7"/>
          <p:cNvSpPr txBox="1"/>
          <p:nvPr/>
        </p:nvSpPr>
        <p:spPr>
          <a:xfrm>
            <a:off x="6228184" y="335699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horse</a:t>
            </a:r>
            <a:endParaRPr lang="it-IT" b="1" dirty="0" smtClean="0"/>
          </a:p>
        </p:txBody>
      </p:sp>
      <p:sp>
        <p:nvSpPr>
          <p:cNvPr id="9" name="CasellaDiTesto 8"/>
          <p:cNvSpPr txBox="1"/>
          <p:nvPr/>
        </p:nvSpPr>
        <p:spPr>
          <a:xfrm>
            <a:off x="3779912" y="285293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armor</a:t>
            </a:r>
            <a:endParaRPr lang="it-IT" b="1" dirty="0" smtClean="0"/>
          </a:p>
        </p:txBody>
      </p:sp>
      <p:sp>
        <p:nvSpPr>
          <p:cNvPr id="10" name="CasellaDiTesto 9"/>
          <p:cNvSpPr txBox="1"/>
          <p:nvPr/>
        </p:nvSpPr>
        <p:spPr>
          <a:xfrm>
            <a:off x="899592" y="6093296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4"/>
              </a:rPr>
              <a:t>https://</a:t>
            </a:r>
            <a:r>
              <a:rPr lang="it-IT" dirty="0" smtClean="0">
                <a:hlinkClick r:id="rId4"/>
              </a:rPr>
              <a:t>www.youtube.com/watch?v=GA8cbqms03o</a:t>
            </a:r>
            <a:endParaRPr lang="it-IT" dirty="0" smtClean="0"/>
          </a:p>
          <a:p>
            <a:endParaRPr lang="it-IT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3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17</Words>
  <Application>Microsoft Office PowerPoint</Application>
  <PresentationFormat>Presentazione su schermo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Let’s play…</vt:lpstr>
      <vt:lpstr>The Knight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Barbara BOS</dc:creator>
  <cp:lastModifiedBy>Barbara BOS</cp:lastModifiedBy>
  <cp:revision>8</cp:revision>
  <dcterms:created xsi:type="dcterms:W3CDTF">2019-12-23T11:09:47Z</dcterms:created>
  <dcterms:modified xsi:type="dcterms:W3CDTF">2020-01-04T16:07:26Z</dcterms:modified>
</cp:coreProperties>
</file>