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0" r:id="rId6"/>
    <p:sldId id="261" r:id="rId7"/>
    <p:sldId id="262" r:id="rId8"/>
    <p:sldId id="265" r:id="rId9"/>
    <p:sldId id="263" r:id="rId10"/>
    <p:sldId id="266" r:id="rId11"/>
    <p:sldId id="268" r:id="rId12"/>
    <p:sldId id="269" r:id="rId13"/>
    <p:sldId id="270" r:id="rId14"/>
    <p:sldId id="273" r:id="rId15"/>
    <p:sldId id="271" r:id="rId16"/>
    <p:sldId id="272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837" autoAdjust="0"/>
  </p:normalViewPr>
  <p:slideViewPr>
    <p:cSldViewPr snapToGrid="0">
      <p:cViewPr varScale="1">
        <p:scale>
          <a:sx n="61" d="100"/>
          <a:sy n="61" d="100"/>
        </p:scale>
        <p:origin x="-102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1011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2503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0845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33920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6572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9200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75703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7276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30999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501594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87487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8C20-3A95-4D13-8D93-7C3F2AEE803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8C49F-F233-4DEB-988A-28192E018D6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05384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4.jpeg"/><Relationship Id="rId7" Type="http://schemas.openxmlformats.org/officeDocument/2006/relationships/image" Target="../media/image7.jpeg"/><Relationship Id="rId2" Type="http://schemas.openxmlformats.org/officeDocument/2006/relationships/hyperlink" Target="https://foursquare.com/v/brandenburger-tor/4adcda7cf964a520524721e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10" Type="http://schemas.openxmlformats.org/officeDocument/2006/relationships/image" Target="../media/image12.jpeg"/><Relationship Id="rId4" Type="http://schemas.openxmlformats.org/officeDocument/2006/relationships/image" Target="../media/image4.jpeg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465513"/>
            <a:ext cx="9144000" cy="5777345"/>
          </a:xfrm>
        </p:spPr>
        <p:txBody>
          <a:bodyPr/>
          <a:lstStyle/>
          <a:p>
            <a:endParaRPr lang="it-IT" dirty="0" smtClean="0"/>
          </a:p>
          <a:p>
            <a:r>
              <a:rPr lang="it-IT" sz="8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What</a:t>
            </a:r>
            <a:r>
              <a:rPr lang="it-IT" sz="8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can </a:t>
            </a:r>
            <a:r>
              <a:rPr lang="it-IT" sz="8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you</a:t>
            </a:r>
            <a:r>
              <a:rPr lang="it-IT" sz="8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8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see</a:t>
            </a:r>
            <a:r>
              <a:rPr lang="it-IT" sz="8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in </a:t>
            </a:r>
            <a:r>
              <a:rPr lang="it-IT" sz="8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Berlin</a:t>
            </a:r>
            <a:r>
              <a:rPr lang="it-IT" sz="8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?</a:t>
            </a:r>
            <a:endParaRPr lang="it-IT" sz="8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6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it-IT" dirty="0" smtClean="0">
                <a:latin typeface="+mn-lt"/>
              </a:rPr>
              <a:t>EAST SIDE GALLERY</a:t>
            </a:r>
            <a:br>
              <a:rPr lang="it-IT" dirty="0" smtClean="0">
                <a:latin typeface="+mn-lt"/>
              </a:rPr>
            </a:br>
            <a:r>
              <a:rPr lang="it-IT" dirty="0" smtClean="0">
                <a:latin typeface="+mn-lt"/>
              </a:rPr>
              <a:t>WALL MUSEUM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smtClean="0"/>
              <a:t>open-air </a:t>
            </a:r>
            <a:r>
              <a:rPr lang="it-IT" dirty="0" err="1" smtClean="0"/>
              <a:t>gallery</a:t>
            </a:r>
            <a:r>
              <a:rPr lang="it-IT" dirty="0" smtClean="0"/>
              <a:t> in </a:t>
            </a:r>
            <a:r>
              <a:rPr lang="it-IT" dirty="0" err="1" smtClean="0"/>
              <a:t>Berlin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err="1" smtClean="0"/>
              <a:t>Located</a:t>
            </a:r>
            <a:r>
              <a:rPr lang="it-IT" dirty="0" smtClean="0"/>
              <a:t> in </a:t>
            </a:r>
            <a:r>
              <a:rPr lang="it-IT" dirty="0" err="1" smtClean="0"/>
              <a:t>central</a:t>
            </a:r>
            <a:r>
              <a:rPr lang="it-IT" dirty="0" smtClean="0"/>
              <a:t> </a:t>
            </a:r>
            <a:r>
              <a:rPr lang="it-IT" dirty="0" err="1" smtClean="0"/>
              <a:t>Berlin</a:t>
            </a:r>
            <a:r>
              <a:rPr lang="it-IT" dirty="0" smtClean="0"/>
              <a:t>,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consists</a:t>
            </a:r>
            <a:r>
              <a:rPr lang="it-IT" dirty="0" smtClean="0"/>
              <a:t> of a </a:t>
            </a:r>
            <a:r>
              <a:rPr lang="it-IT" dirty="0" err="1" smtClean="0"/>
              <a:t>series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murals</a:t>
            </a:r>
            <a:r>
              <a:rPr lang="it-IT" dirty="0" smtClean="0"/>
              <a:t> </a:t>
            </a:r>
            <a:r>
              <a:rPr lang="it-IT" dirty="0" err="1" smtClean="0"/>
              <a:t>painted</a:t>
            </a:r>
            <a:r>
              <a:rPr lang="it-IT" dirty="0" smtClean="0"/>
              <a:t> in 1990: 105 </a:t>
            </a:r>
            <a:r>
              <a:rPr lang="it-IT" dirty="0" err="1" smtClean="0"/>
              <a:t>paintings</a:t>
            </a:r>
            <a:r>
              <a:rPr lang="it-IT" dirty="0" smtClean="0"/>
              <a:t> by </a:t>
            </a:r>
            <a:r>
              <a:rPr lang="it-IT" dirty="0" err="1" smtClean="0"/>
              <a:t>artists</a:t>
            </a:r>
            <a:r>
              <a:rPr lang="it-IT" dirty="0" smtClean="0"/>
              <a:t> from </a:t>
            </a:r>
            <a:r>
              <a:rPr lang="it-IT" dirty="0" err="1" smtClean="0"/>
              <a:t>all</a:t>
            </a:r>
            <a:r>
              <a:rPr lang="it-IT" dirty="0" smtClean="0"/>
              <a:t> over the world of the </a:t>
            </a:r>
            <a:r>
              <a:rPr lang="it-IT" dirty="0" err="1" smtClean="0"/>
              <a:t>east</a:t>
            </a:r>
            <a:r>
              <a:rPr lang="it-IT" dirty="0" smtClean="0"/>
              <a:t> side of </a:t>
            </a:r>
            <a:r>
              <a:rPr lang="it-IT" dirty="0" err="1" smtClean="0"/>
              <a:t>Berlin</a:t>
            </a:r>
            <a:r>
              <a:rPr lang="it-IT" dirty="0" smtClean="0"/>
              <a:t> </a:t>
            </a:r>
            <a:r>
              <a:rPr lang="it-IT" dirty="0" err="1" smtClean="0"/>
              <a:t>Wall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343400" cy="4552122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5" name="Immagine 4" descr="C:\Users\acer\AppData\Local\Microsoft\Windows\INetCache\Content.MSO\B4D53115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1009">
            <a:off x="1016068" y="2358786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Risultato immagini per east side gallery berlin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6457">
            <a:off x="2626659" y="3239877"/>
            <a:ext cx="2276129" cy="3081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70942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And </a:t>
            </a:r>
            <a:r>
              <a:rPr lang="it-IT" dirty="0" err="1" smtClean="0">
                <a:solidFill>
                  <a:srgbClr val="FF0000"/>
                </a:solidFill>
              </a:rPr>
              <a:t>now</a:t>
            </a:r>
            <a:r>
              <a:rPr lang="it-IT" dirty="0" smtClean="0">
                <a:solidFill>
                  <a:srgbClr val="FF0000"/>
                </a:solidFill>
              </a:rPr>
              <a:t> …QUIZ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7200" dirty="0" smtClean="0"/>
          </a:p>
          <a:p>
            <a:pPr marL="0" indent="0" algn="ctr">
              <a:buNone/>
            </a:pPr>
            <a:r>
              <a:rPr lang="it-IT" sz="7200" dirty="0" smtClean="0">
                <a:solidFill>
                  <a:srgbClr val="FF0000"/>
                </a:solidFill>
              </a:rPr>
              <a:t>Can </a:t>
            </a:r>
            <a:r>
              <a:rPr lang="it-IT" sz="7200" dirty="0" err="1" smtClean="0">
                <a:solidFill>
                  <a:srgbClr val="FF0000"/>
                </a:solidFill>
              </a:rPr>
              <a:t>you</a:t>
            </a:r>
            <a:r>
              <a:rPr lang="it-IT" sz="7200" dirty="0" smtClean="0">
                <a:solidFill>
                  <a:srgbClr val="FF0000"/>
                </a:solidFill>
              </a:rPr>
              <a:t> </a:t>
            </a:r>
            <a:r>
              <a:rPr lang="it-IT" sz="7200" dirty="0" err="1" smtClean="0">
                <a:solidFill>
                  <a:srgbClr val="FF0000"/>
                </a:solidFill>
              </a:rPr>
              <a:t>recognize</a:t>
            </a:r>
            <a:r>
              <a:rPr lang="it-IT" sz="7200" dirty="0" smtClean="0">
                <a:solidFill>
                  <a:srgbClr val="FF0000"/>
                </a:solidFill>
              </a:rPr>
              <a:t> </a:t>
            </a:r>
            <a:r>
              <a:rPr lang="it-IT" sz="7200" dirty="0" err="1" smtClean="0">
                <a:solidFill>
                  <a:srgbClr val="FF0000"/>
                </a:solidFill>
              </a:rPr>
              <a:t>them</a:t>
            </a:r>
            <a:r>
              <a:rPr lang="it-IT" sz="7200" dirty="0" smtClean="0">
                <a:solidFill>
                  <a:srgbClr val="FF0000"/>
                </a:solidFill>
              </a:rPr>
              <a:t>?</a:t>
            </a:r>
            <a:endParaRPr lang="it-IT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837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8722" y="188843"/>
            <a:ext cx="11907078" cy="6480314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4" name="Immagine 3" descr="Brandenburg Gate is one of The 15 Best Monuments and Landmarks in Berlin.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15" y="298174"/>
            <a:ext cx="2738299" cy="2633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Risultato immagini per Colonna della Vittoria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799" y="367748"/>
            <a:ext cx="2466498" cy="2633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Risultato immagini per reichsta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879" y="4035287"/>
            <a:ext cx="3065417" cy="2452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 descr="Risultato immagini per berlin tv tower in ingle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835" y="367748"/>
            <a:ext cx="2376336" cy="26338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isultato immagini per Alexanderplatz t in ingles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15" y="4035287"/>
            <a:ext cx="3053403" cy="20336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 descr="https://upload.wikimedia.org/wikipedia/commons/thumb/0/0c/Berlin_-_Potsdamer_Platz_%283%29.jpg/220px-Berlin_-_Potsdamer_Platz_%283%29.jpg"/>
          <p:cNvPicPr/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821" y="1427391"/>
            <a:ext cx="2845524" cy="150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 descr="https://upload.wikimedia.org/wikipedia/commons/0/08/Berlin_Tiergarten_Siegess%C3%A4ule_Luftansicht.jpg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799" y="4164048"/>
            <a:ext cx="2472368" cy="1904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magine 10" descr="C:\Users\acer\AppData\Local\Microsoft\Windows\INetCache\Content.MSO\B4D53115.tmp"/>
          <p:cNvPicPr/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535" y="419255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009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58417"/>
            <a:ext cx="10515600" cy="5918546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6600" dirty="0" err="1" smtClean="0"/>
              <a:t>If</a:t>
            </a:r>
            <a:r>
              <a:rPr lang="it-IT" sz="6600" dirty="0" smtClean="0"/>
              <a:t> </a:t>
            </a:r>
            <a:r>
              <a:rPr lang="it-IT" sz="6600" dirty="0" err="1" smtClean="0"/>
              <a:t>you</a:t>
            </a:r>
            <a:r>
              <a:rPr lang="it-IT" sz="6600" dirty="0" smtClean="0"/>
              <a:t> go to </a:t>
            </a:r>
            <a:r>
              <a:rPr lang="it-IT" sz="6600" dirty="0" err="1" smtClean="0"/>
              <a:t>Berlin</a:t>
            </a:r>
            <a:r>
              <a:rPr lang="it-IT" sz="6600" dirty="0" smtClean="0"/>
              <a:t>…</a:t>
            </a:r>
          </a:p>
          <a:p>
            <a:pPr marL="0" indent="0">
              <a:buNone/>
            </a:pPr>
            <a:r>
              <a:rPr lang="it-IT" sz="6600" dirty="0" smtClean="0"/>
              <a:t>… </a:t>
            </a:r>
            <a:r>
              <a:rPr lang="it-IT" sz="6000" dirty="0" err="1"/>
              <a:t>w</a:t>
            </a:r>
            <a:r>
              <a:rPr lang="it-IT" sz="6000" dirty="0" err="1" smtClean="0"/>
              <a:t>hat</a:t>
            </a:r>
            <a:r>
              <a:rPr lang="it-IT" sz="6000" dirty="0" smtClean="0"/>
              <a:t> </a:t>
            </a:r>
            <a:r>
              <a:rPr lang="it-IT" sz="6000" dirty="0" err="1" smtClean="0"/>
              <a:t>will</a:t>
            </a:r>
            <a:r>
              <a:rPr lang="it-IT" sz="6000" dirty="0" smtClean="0"/>
              <a:t> </a:t>
            </a:r>
            <a:r>
              <a:rPr lang="it-IT" sz="6000" dirty="0" err="1" smtClean="0"/>
              <a:t>you</a:t>
            </a:r>
            <a:r>
              <a:rPr lang="it-IT" sz="6000" dirty="0" smtClean="0"/>
              <a:t> </a:t>
            </a:r>
            <a:r>
              <a:rPr lang="it-IT" sz="6000" dirty="0" err="1" smtClean="0"/>
              <a:t>eat</a:t>
            </a:r>
            <a:r>
              <a:rPr lang="it-IT" sz="6000" dirty="0" smtClean="0"/>
              <a:t> and drink?</a:t>
            </a:r>
            <a:endParaRPr lang="it-IT" sz="6000" dirty="0"/>
          </a:p>
        </p:txBody>
      </p:sp>
    </p:spTree>
    <p:extLst>
      <p:ext uri="{BB962C8B-B14F-4D97-AF65-F5344CB8AC3E}">
        <p14:creationId xmlns="" xmlns:p14="http://schemas.microsoft.com/office/powerpoint/2010/main" val="1687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isultato immagini per vocaboli sul cibo in inglese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52" y="516835"/>
            <a:ext cx="10744200" cy="59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60160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it-IT" dirty="0" smtClean="0"/>
              <a:t>BEFORE … READ A LITTLE LIST WORDS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626" y="1825625"/>
            <a:ext cx="11430000" cy="435133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POTATOES					</a:t>
            </a:r>
            <a:r>
              <a:rPr lang="it-IT" dirty="0">
                <a:solidFill>
                  <a:schemeClr val="bg1"/>
                </a:solidFill>
              </a:rPr>
              <a:t>SHIN OF PORK (MEAT</a:t>
            </a:r>
            <a:r>
              <a:rPr lang="it-IT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PEAS						</a:t>
            </a:r>
            <a:r>
              <a:rPr lang="it-IT" dirty="0">
                <a:solidFill>
                  <a:schemeClr val="bg1"/>
                </a:solidFill>
              </a:rPr>
              <a:t>CHIPS</a:t>
            </a: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CARROTS					SPICES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ONIONS					KETCHUP</a:t>
            </a: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BACON					CURRY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FISH						TOMATO </a:t>
            </a:r>
            <a:r>
              <a:rPr lang="it-IT" dirty="0">
                <a:solidFill>
                  <a:schemeClr val="bg1"/>
                </a:solidFill>
              </a:rPr>
              <a:t>/ </a:t>
            </a:r>
            <a:r>
              <a:rPr lang="it-IT" dirty="0" smtClean="0">
                <a:solidFill>
                  <a:schemeClr val="bg1"/>
                </a:solidFill>
              </a:rPr>
              <a:t>TOMATO SAUCE	</a:t>
            </a:r>
            <a:endParaRPr lang="it-IT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PICKLED GHERKINS			MEATBALLS</a:t>
            </a:r>
          </a:p>
          <a:p>
            <a:pPr marL="0" indent="0">
              <a:buNone/>
            </a:pPr>
            <a:r>
              <a:rPr lang="it-IT" dirty="0" smtClean="0">
                <a:solidFill>
                  <a:schemeClr val="bg1"/>
                </a:solidFill>
              </a:rPr>
              <a:t>BEER						</a:t>
            </a:r>
            <a:r>
              <a:rPr lang="it-IT" dirty="0"/>
              <a:t/>
            </a:r>
            <a:br>
              <a:rPr lang="it-IT" dirty="0"/>
            </a:br>
            <a:endParaRPr lang="it-IT" dirty="0" smtClean="0">
              <a:solidFill>
                <a:schemeClr val="bg1"/>
              </a:solidFill>
            </a:endParaRPr>
          </a:p>
          <a:p>
            <a:endParaRPr lang="it-IT" dirty="0" smtClean="0">
              <a:solidFill>
                <a:schemeClr val="bg1"/>
              </a:solidFill>
            </a:endParaRPr>
          </a:p>
          <a:p>
            <a:endParaRPr lang="it-IT" dirty="0" smtClean="0">
              <a:solidFill>
                <a:schemeClr val="bg1"/>
              </a:solidFill>
            </a:endParaRPr>
          </a:p>
          <a:p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64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GUESS THE INGREDIENTS!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err="1" smtClean="0">
                <a:solidFill>
                  <a:srgbClr val="FF0000"/>
                </a:solidFill>
              </a:rPr>
              <a:t>What</a:t>
            </a:r>
            <a:r>
              <a:rPr lang="it-IT" dirty="0" smtClean="0">
                <a:solidFill>
                  <a:srgbClr val="FF0000"/>
                </a:solidFill>
              </a:rPr>
              <a:t> can </a:t>
            </a:r>
            <a:r>
              <a:rPr lang="it-IT" dirty="0" err="1" smtClean="0">
                <a:solidFill>
                  <a:srgbClr val="FF0000"/>
                </a:solidFill>
              </a:rPr>
              <a:t>you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see</a:t>
            </a:r>
            <a:r>
              <a:rPr lang="it-IT" dirty="0" smtClean="0">
                <a:solidFill>
                  <a:srgbClr val="FF0000"/>
                </a:solidFill>
              </a:rPr>
              <a:t> in </a:t>
            </a:r>
            <a:r>
              <a:rPr lang="it-IT" dirty="0" err="1" smtClean="0">
                <a:solidFill>
                  <a:srgbClr val="FF0000"/>
                </a:solidFill>
              </a:rPr>
              <a:t>these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dishes</a:t>
            </a:r>
            <a:r>
              <a:rPr lang="it-IT" dirty="0" smtClean="0">
                <a:solidFill>
                  <a:srgbClr val="FF0000"/>
                </a:solidFill>
              </a:rPr>
              <a:t>?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 descr="C:\Users\acer\AppData\Local\Microsoft\Windows\INetCache\Content.MSO\E4DAC867.tmp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061" y="2156790"/>
            <a:ext cx="5834269" cy="3786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Risultato immagini per piatti tipici di Berlino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70" y="2364215"/>
            <a:ext cx="4177030" cy="4177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108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isultato immagini per mappa di berlino città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96" y="427383"/>
            <a:ext cx="10883347" cy="6261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411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39788" y="1203649"/>
            <a:ext cx="3932237" cy="853750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BRANDENBURG</a:t>
            </a:r>
            <a:r>
              <a:rPr lang="it-IT" dirty="0" smtClean="0"/>
              <a:t> GATE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built</a:t>
            </a:r>
            <a:r>
              <a:rPr lang="it-IT" dirty="0" smtClean="0"/>
              <a:t> in the  XVIII </a:t>
            </a:r>
            <a:r>
              <a:rPr lang="it-IT" dirty="0" err="1" smtClean="0"/>
              <a:t>th</a:t>
            </a:r>
            <a:r>
              <a:rPr lang="it-IT" dirty="0" smtClean="0"/>
              <a:t> </a:t>
            </a:r>
            <a:r>
              <a:rPr lang="it-IT" dirty="0" err="1" smtClean="0"/>
              <a:t>century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 </a:t>
            </a:r>
            <a:r>
              <a:rPr lang="it-IT" dirty="0" err="1" smtClean="0"/>
              <a:t>Prussian</a:t>
            </a:r>
            <a:r>
              <a:rPr lang="it-IT" dirty="0" smtClean="0"/>
              <a:t> </a:t>
            </a:r>
            <a:r>
              <a:rPr lang="it-IT" dirty="0" err="1" smtClean="0"/>
              <a:t>king</a:t>
            </a:r>
            <a:r>
              <a:rPr lang="it-IT" dirty="0" smtClean="0"/>
              <a:t>, </a:t>
            </a:r>
            <a:r>
              <a:rPr lang="it-IT" dirty="0" err="1" smtClean="0"/>
              <a:t>it</a:t>
            </a:r>
            <a:r>
              <a:rPr lang="it-IT" dirty="0" smtClean="0"/>
              <a:t>’s a </a:t>
            </a:r>
            <a:r>
              <a:rPr lang="it-IT" dirty="0" err="1" smtClean="0"/>
              <a:t>neoclassic</a:t>
            </a:r>
            <a:r>
              <a:rPr lang="it-IT" dirty="0" smtClean="0"/>
              <a:t> </a:t>
            </a:r>
            <a:r>
              <a:rPr lang="it-IT" dirty="0" err="1" smtClean="0"/>
              <a:t>monument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located</a:t>
            </a:r>
            <a:r>
              <a:rPr lang="it-IT" dirty="0" smtClean="0"/>
              <a:t> in the western part of the city.</a:t>
            </a:r>
          </a:p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SYMBOL: of the </a:t>
            </a:r>
            <a:r>
              <a:rPr lang="it-IT" dirty="0" err="1" smtClean="0"/>
              <a:t>history</a:t>
            </a:r>
            <a:r>
              <a:rPr lang="it-IT" dirty="0" smtClean="0"/>
              <a:t> and the </a:t>
            </a:r>
            <a:r>
              <a:rPr lang="it-IT" dirty="0" err="1" smtClean="0"/>
              <a:t>freedom</a:t>
            </a:r>
            <a:r>
              <a:rPr lang="it-IT" dirty="0" smtClean="0"/>
              <a:t> of Germany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of the </a:t>
            </a:r>
            <a:r>
              <a:rPr lang="it-IT" dirty="0" err="1" smtClean="0"/>
              <a:t>European</a:t>
            </a:r>
            <a:r>
              <a:rPr lang="it-IT" dirty="0" smtClean="0"/>
              <a:t> UNITY </a:t>
            </a:r>
            <a:r>
              <a:rPr lang="it-IT" dirty="0" err="1" smtClean="0"/>
              <a:t>after</a:t>
            </a:r>
            <a:r>
              <a:rPr lang="it-IT" dirty="0" smtClean="0"/>
              <a:t> </a:t>
            </a:r>
            <a:r>
              <a:rPr lang="it-IT" dirty="0" err="1" smtClean="0"/>
              <a:t>Cold</a:t>
            </a:r>
            <a:r>
              <a:rPr lang="it-IT" dirty="0" smtClean="0"/>
              <a:t> War.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Immagine 7" descr="Risultato immagini per porta di brandeburgo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2922104"/>
            <a:ext cx="3932238" cy="2395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5020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it-IT" dirty="0" smtClean="0">
                <a:latin typeface="+mn-lt"/>
              </a:rPr>
              <a:t>SIEGESSAULE OR VICTORY COLUMN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built</a:t>
            </a:r>
            <a:r>
              <a:rPr lang="it-IT" dirty="0" smtClean="0"/>
              <a:t> to </a:t>
            </a:r>
            <a:r>
              <a:rPr lang="it-IT" dirty="0" err="1" smtClean="0"/>
              <a:t>remember</a:t>
            </a:r>
            <a:r>
              <a:rPr lang="it-IT" dirty="0" smtClean="0"/>
              <a:t> </a:t>
            </a:r>
            <a:r>
              <a:rPr lang="it-IT" dirty="0" err="1" smtClean="0"/>
              <a:t>Prussian</a:t>
            </a:r>
            <a:r>
              <a:rPr lang="it-IT" dirty="0" smtClean="0"/>
              <a:t> </a:t>
            </a:r>
            <a:r>
              <a:rPr lang="it-IT" dirty="0" err="1" smtClean="0"/>
              <a:t>winning</a:t>
            </a:r>
            <a:r>
              <a:rPr lang="it-IT" dirty="0" smtClean="0"/>
              <a:t> in </a:t>
            </a:r>
            <a:r>
              <a:rPr lang="it-IT" dirty="0" err="1" smtClean="0"/>
              <a:t>XIXth</a:t>
            </a:r>
            <a:r>
              <a:rPr lang="it-IT" dirty="0" smtClean="0"/>
              <a:t> </a:t>
            </a:r>
            <a:r>
              <a:rPr lang="it-IT" dirty="0" err="1" smtClean="0"/>
              <a:t>century</a:t>
            </a:r>
            <a:r>
              <a:rPr lang="it-IT" dirty="0" smtClean="0"/>
              <a:t>. The </a:t>
            </a:r>
            <a:r>
              <a:rPr lang="it-IT" dirty="0" err="1" smtClean="0"/>
              <a:t>bronze</a:t>
            </a:r>
            <a:r>
              <a:rPr lang="it-IT" dirty="0" smtClean="0"/>
              <a:t> </a:t>
            </a:r>
            <a:r>
              <a:rPr lang="it-IT" dirty="0" err="1" smtClean="0"/>
              <a:t>sculpure</a:t>
            </a:r>
            <a:r>
              <a:rPr lang="it-IT" dirty="0" smtClean="0"/>
              <a:t> of Victoria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added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located</a:t>
            </a:r>
            <a:r>
              <a:rPr lang="it-IT" dirty="0" smtClean="0"/>
              <a:t> in the </a:t>
            </a:r>
            <a:r>
              <a:rPr lang="it-IT" dirty="0" err="1" smtClean="0"/>
              <a:t>Platz</a:t>
            </a:r>
            <a:r>
              <a:rPr lang="it-IT" dirty="0" smtClean="0"/>
              <a:t> </a:t>
            </a:r>
            <a:r>
              <a:rPr lang="it-IT" dirty="0" err="1" smtClean="0"/>
              <a:t>der</a:t>
            </a:r>
            <a:r>
              <a:rPr lang="it-IT" dirty="0" smtClean="0"/>
              <a:t> </a:t>
            </a:r>
            <a:r>
              <a:rPr lang="it-IT" dirty="0" err="1" smtClean="0"/>
              <a:t>Republik</a:t>
            </a:r>
            <a:r>
              <a:rPr lang="it-IT" dirty="0" smtClean="0"/>
              <a:t> (</a:t>
            </a:r>
            <a:r>
              <a:rPr lang="it-IT" dirty="0" err="1" smtClean="0"/>
              <a:t>before</a:t>
            </a:r>
            <a:r>
              <a:rPr lang="it-IT" dirty="0" smtClean="0"/>
              <a:t> </a:t>
            </a:r>
            <a:r>
              <a:rPr lang="it-IT" dirty="0" err="1" smtClean="0"/>
              <a:t>Koningsplatz</a:t>
            </a:r>
            <a:r>
              <a:rPr lang="it-IT" dirty="0" smtClean="0"/>
              <a:t>), in front of </a:t>
            </a:r>
            <a:r>
              <a:rPr lang="it-IT" dirty="0" err="1" smtClean="0"/>
              <a:t>Reichstag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 descr="Risultato immagini per Colonna della Vittoria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40" y="2057399"/>
            <a:ext cx="3666931" cy="3857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0274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REICHSTAG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historical</a:t>
            </a:r>
            <a:r>
              <a:rPr lang="it-IT" dirty="0" smtClean="0"/>
              <a:t> </a:t>
            </a:r>
            <a:r>
              <a:rPr lang="it-IT" dirty="0" err="1" smtClean="0"/>
              <a:t>monument</a:t>
            </a:r>
            <a:r>
              <a:rPr lang="it-IT" dirty="0" smtClean="0"/>
              <a:t> in </a:t>
            </a:r>
            <a:r>
              <a:rPr lang="it-IT" dirty="0" err="1" smtClean="0"/>
              <a:t>central</a:t>
            </a:r>
            <a:r>
              <a:rPr lang="it-IT" dirty="0" smtClean="0"/>
              <a:t> </a:t>
            </a:r>
            <a:r>
              <a:rPr lang="it-IT" dirty="0" err="1" smtClean="0"/>
              <a:t>Berlin</a:t>
            </a:r>
            <a:r>
              <a:rPr lang="it-IT" dirty="0" smtClean="0"/>
              <a:t>.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built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the House of </a:t>
            </a:r>
            <a:r>
              <a:rPr lang="it-IT" dirty="0" err="1" smtClean="0"/>
              <a:t>Parliament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Germany </a:t>
            </a:r>
            <a:r>
              <a:rPr lang="it-IT" dirty="0" err="1" smtClean="0"/>
              <a:t>became</a:t>
            </a:r>
            <a:r>
              <a:rPr lang="it-IT" dirty="0" smtClean="0"/>
              <a:t> an Empire in XIX </a:t>
            </a:r>
            <a:r>
              <a:rPr lang="it-IT" dirty="0" err="1" smtClean="0"/>
              <a:t>th</a:t>
            </a:r>
            <a:r>
              <a:rPr lang="it-IT" dirty="0" smtClean="0"/>
              <a:t> </a:t>
            </a:r>
            <a:r>
              <a:rPr lang="it-IT" dirty="0" err="1" smtClean="0"/>
              <a:t>century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In 1961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closed</a:t>
            </a:r>
            <a:r>
              <a:rPr lang="it-IT" dirty="0" smtClean="0"/>
              <a:t> by </a:t>
            </a:r>
            <a:r>
              <a:rPr lang="it-IT" dirty="0" err="1" smtClean="0"/>
              <a:t>Berlin</a:t>
            </a:r>
            <a:r>
              <a:rPr lang="it-IT" dirty="0" smtClean="0"/>
              <a:t> </a:t>
            </a:r>
            <a:r>
              <a:rPr lang="it-IT" dirty="0" err="1" smtClean="0"/>
              <a:t>Wall</a:t>
            </a:r>
            <a:r>
              <a:rPr lang="it-IT" dirty="0"/>
              <a:t> </a:t>
            </a:r>
            <a:r>
              <a:rPr lang="it-IT" dirty="0" smtClean="0"/>
              <a:t>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couldn’t</a:t>
            </a:r>
            <a:r>
              <a:rPr lang="it-IT" dirty="0" smtClean="0"/>
              <a:t> be </a:t>
            </a:r>
            <a:r>
              <a:rPr lang="it-IT" dirty="0" err="1" smtClean="0"/>
              <a:t>used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err="1" smtClean="0"/>
              <a:t>Now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House of </a:t>
            </a:r>
            <a:r>
              <a:rPr lang="it-IT" dirty="0" err="1" smtClean="0"/>
              <a:t>Parliament</a:t>
            </a:r>
            <a:r>
              <a:rPr lang="it-IT" dirty="0" smtClean="0"/>
              <a:t> </a:t>
            </a:r>
            <a:r>
              <a:rPr lang="it-IT" dirty="0" err="1" smtClean="0"/>
              <a:t>again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6" name="Immagine 5" descr="Risultato immagini per reichsta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2611120"/>
            <a:ext cx="3932237" cy="2712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5836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it-IT" dirty="0" smtClean="0"/>
              <a:t>BERLIN TV TOWER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built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1965 and 1969 in East Germany: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had</a:t>
            </a:r>
            <a:r>
              <a:rPr lang="it-IT" dirty="0" smtClean="0"/>
              <a:t> to be the </a:t>
            </a:r>
            <a:r>
              <a:rPr lang="it-IT" dirty="0" err="1" smtClean="0"/>
              <a:t>symbol</a:t>
            </a:r>
            <a:r>
              <a:rPr lang="it-IT" dirty="0" smtClean="0"/>
              <a:t> of the </a:t>
            </a:r>
            <a:r>
              <a:rPr lang="it-IT" dirty="0" err="1" smtClean="0"/>
              <a:t>power</a:t>
            </a:r>
            <a:r>
              <a:rPr lang="it-IT" dirty="0" smtClean="0"/>
              <a:t> of </a:t>
            </a:r>
            <a:r>
              <a:rPr lang="it-IT" dirty="0" err="1" smtClean="0"/>
              <a:t>Communism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err="1" smtClean="0"/>
              <a:t>Now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television</a:t>
            </a:r>
            <a:r>
              <a:rPr lang="it-IT" dirty="0" smtClean="0"/>
              <a:t> </a:t>
            </a:r>
            <a:r>
              <a:rPr lang="it-IT" dirty="0" err="1" smtClean="0"/>
              <a:t>Tower</a:t>
            </a:r>
            <a:r>
              <a:rPr lang="it-IT" dirty="0" smtClean="0"/>
              <a:t> in </a:t>
            </a:r>
            <a:r>
              <a:rPr lang="it-IT" dirty="0" err="1" smtClean="0"/>
              <a:t>central</a:t>
            </a:r>
            <a:r>
              <a:rPr lang="it-IT" dirty="0" smtClean="0"/>
              <a:t> </a:t>
            </a:r>
            <a:r>
              <a:rPr lang="it-IT" dirty="0" err="1" smtClean="0"/>
              <a:t>Berlin</a:t>
            </a:r>
            <a:r>
              <a:rPr lang="it-IT" dirty="0" smtClean="0"/>
              <a:t>, </a:t>
            </a:r>
            <a:r>
              <a:rPr lang="it-IT" dirty="0" err="1" smtClean="0"/>
              <a:t>near</a:t>
            </a:r>
            <a:r>
              <a:rPr lang="it-IT" dirty="0" smtClean="0"/>
              <a:t> Alexanderplatz: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tallest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r>
              <a:rPr lang="it-IT" dirty="0" smtClean="0"/>
              <a:t> in Germany with </a:t>
            </a:r>
            <a:r>
              <a:rPr lang="it-IT" dirty="0" err="1" smtClean="0"/>
              <a:t>its</a:t>
            </a:r>
            <a:r>
              <a:rPr lang="it-IT" dirty="0" smtClean="0"/>
              <a:t> 368 </a:t>
            </a:r>
            <a:r>
              <a:rPr lang="it-IT" dirty="0" err="1" smtClean="0"/>
              <a:t>metres</a:t>
            </a:r>
            <a:r>
              <a:rPr lang="it-IT" dirty="0" smtClean="0"/>
              <a:t> of </a:t>
            </a:r>
            <a:r>
              <a:rPr lang="it-IT" dirty="0" err="1" smtClean="0"/>
              <a:t>height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2056" name="Picture 8" descr="Risultato immagini per berlin tv tower in ingle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19" y="2466406"/>
            <a:ext cx="3371574" cy="37369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9392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it-IT" dirty="0" smtClean="0"/>
              <a:t>ALEXANDERPLATZ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large public </a:t>
            </a:r>
            <a:r>
              <a:rPr lang="it-IT" dirty="0" err="1" smtClean="0"/>
              <a:t>square</a:t>
            </a:r>
            <a:r>
              <a:rPr lang="it-IT" dirty="0" smtClean="0"/>
              <a:t>. </a:t>
            </a:r>
            <a:r>
              <a:rPr lang="it-IT" dirty="0" err="1" smtClean="0"/>
              <a:t>Its</a:t>
            </a:r>
            <a:r>
              <a:rPr lang="it-IT" dirty="0" smtClean="0"/>
              <a:t> nickname for </a:t>
            </a:r>
            <a:r>
              <a:rPr lang="it-IT" dirty="0" err="1" smtClean="0"/>
              <a:t>Berliners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simply</a:t>
            </a:r>
            <a:r>
              <a:rPr lang="it-IT" dirty="0" smtClean="0"/>
              <a:t> Alex 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situated</a:t>
            </a:r>
            <a:r>
              <a:rPr lang="it-IT" dirty="0" smtClean="0"/>
              <a:t> in </a:t>
            </a:r>
            <a:r>
              <a:rPr lang="it-IT" dirty="0" err="1" smtClean="0"/>
              <a:t>central</a:t>
            </a:r>
            <a:r>
              <a:rPr lang="it-IT" dirty="0" smtClean="0"/>
              <a:t> </a:t>
            </a:r>
            <a:r>
              <a:rPr lang="it-IT" dirty="0" err="1" smtClean="0"/>
              <a:t>Berlin</a:t>
            </a:r>
            <a:r>
              <a:rPr lang="it-IT" dirty="0" smtClean="0"/>
              <a:t>, </a:t>
            </a:r>
            <a:r>
              <a:rPr lang="it-IT" dirty="0" err="1" smtClean="0"/>
              <a:t>near</a:t>
            </a:r>
            <a:r>
              <a:rPr lang="it-IT" dirty="0" smtClean="0"/>
              <a:t> TV </a:t>
            </a:r>
            <a:r>
              <a:rPr lang="it-IT" dirty="0" err="1" smtClean="0"/>
              <a:t>Tower</a:t>
            </a:r>
            <a:r>
              <a:rPr lang="it-IT" dirty="0"/>
              <a:t> </a:t>
            </a:r>
            <a:r>
              <a:rPr lang="it-IT" dirty="0" smtClean="0"/>
              <a:t>and </a:t>
            </a:r>
            <a:r>
              <a:rPr lang="it-IT" dirty="0" err="1" smtClean="0"/>
              <a:t>Reichstag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of the major commercial </a:t>
            </a:r>
            <a:r>
              <a:rPr lang="it-IT" dirty="0" err="1" smtClean="0"/>
              <a:t>areas</a:t>
            </a:r>
            <a:r>
              <a:rPr lang="it-IT" dirty="0" smtClean="0"/>
              <a:t> </a:t>
            </a:r>
            <a:r>
              <a:rPr lang="it-IT" dirty="0" smtClean="0"/>
              <a:t>in </a:t>
            </a:r>
            <a:r>
              <a:rPr lang="it-IT" dirty="0" err="1" smtClean="0"/>
              <a:t>Berlin</a:t>
            </a:r>
            <a:r>
              <a:rPr lang="it-IT" dirty="0" smtClean="0"/>
              <a:t>. </a:t>
            </a:r>
            <a:endParaRPr lang="it-IT" dirty="0"/>
          </a:p>
        </p:txBody>
      </p:sp>
      <p:pic>
        <p:nvPicPr>
          <p:cNvPr id="3074" name="Picture 2" descr="Risultato immagini per Alexanderplatz t in ingle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05" y="2558265"/>
            <a:ext cx="4336802" cy="28883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571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POTSDAMER</a:t>
            </a:r>
            <a:r>
              <a:rPr lang="it-IT" dirty="0" smtClean="0"/>
              <a:t> PLATZ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an </a:t>
            </a:r>
            <a:r>
              <a:rPr lang="it-IT" dirty="0" err="1" smtClean="0"/>
              <a:t>important</a:t>
            </a:r>
            <a:r>
              <a:rPr lang="it-IT" dirty="0" smtClean="0"/>
              <a:t> public </a:t>
            </a:r>
            <a:r>
              <a:rPr lang="it-IT" dirty="0" err="1" smtClean="0"/>
              <a:t>square</a:t>
            </a:r>
            <a:r>
              <a:rPr lang="it-IT" dirty="0" smtClean="0"/>
              <a:t> and </a:t>
            </a:r>
            <a:r>
              <a:rPr lang="it-IT" dirty="0" err="1" smtClean="0"/>
              <a:t>traffic</a:t>
            </a:r>
            <a:r>
              <a:rPr lang="it-IT" dirty="0" smtClean="0"/>
              <a:t> </a:t>
            </a:r>
            <a:r>
              <a:rPr lang="it-IT" dirty="0" err="1" smtClean="0"/>
              <a:t>intersection</a:t>
            </a:r>
            <a:r>
              <a:rPr lang="it-IT" dirty="0" smtClean="0"/>
              <a:t> in the centre of </a:t>
            </a:r>
            <a:r>
              <a:rPr lang="it-IT" dirty="0" err="1" smtClean="0"/>
              <a:t>Berlin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the </a:t>
            </a:r>
            <a:r>
              <a:rPr lang="it-IT" dirty="0" err="1" smtClean="0"/>
              <a:t>waypoint</a:t>
            </a:r>
            <a:r>
              <a:rPr lang="it-IT" dirty="0" smtClean="0"/>
              <a:t> of </a:t>
            </a:r>
            <a:r>
              <a:rPr lang="it-IT" dirty="0" err="1" smtClean="0"/>
              <a:t>Berlin</a:t>
            </a:r>
            <a:r>
              <a:rPr lang="it-IT" dirty="0" smtClean="0"/>
              <a:t> </a:t>
            </a:r>
            <a:r>
              <a:rPr lang="it-IT" dirty="0" err="1" smtClean="0"/>
              <a:t>Wall</a:t>
            </a:r>
            <a:r>
              <a:rPr lang="it-IT" dirty="0" smtClean="0"/>
              <a:t>: in </a:t>
            </a:r>
            <a:r>
              <a:rPr lang="it-IT" dirty="0" err="1" smtClean="0"/>
              <a:t>fact</a:t>
            </a:r>
            <a:r>
              <a:rPr lang="it-IT" dirty="0" smtClean="0"/>
              <a:t> in 1961 the </a:t>
            </a:r>
            <a:r>
              <a:rPr lang="it-IT" dirty="0" err="1" smtClean="0"/>
              <a:t>square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phisically</a:t>
            </a:r>
            <a:r>
              <a:rPr lang="it-IT" dirty="0" smtClean="0"/>
              <a:t> </a:t>
            </a:r>
            <a:r>
              <a:rPr lang="it-IT" dirty="0" err="1" smtClean="0"/>
              <a:t>divided</a:t>
            </a:r>
            <a:r>
              <a:rPr lang="it-IT" dirty="0" smtClean="0"/>
              <a:t> in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parts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In </a:t>
            </a:r>
            <a:r>
              <a:rPr lang="it-IT" dirty="0" err="1" smtClean="0"/>
              <a:t>November</a:t>
            </a:r>
            <a:r>
              <a:rPr lang="it-IT" dirty="0" smtClean="0"/>
              <a:t> 1989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became</a:t>
            </a:r>
            <a:r>
              <a:rPr lang="it-IT" dirty="0" smtClean="0"/>
              <a:t> the </a:t>
            </a:r>
            <a:r>
              <a:rPr lang="it-IT" dirty="0" err="1" smtClean="0"/>
              <a:t>symbol</a:t>
            </a:r>
            <a:r>
              <a:rPr lang="it-IT" dirty="0" smtClean="0"/>
              <a:t> of </a:t>
            </a:r>
            <a:r>
              <a:rPr lang="it-IT" dirty="0" err="1" smtClean="0"/>
              <a:t>crossing</a:t>
            </a:r>
            <a:r>
              <a:rPr lang="it-IT" dirty="0" smtClean="0"/>
              <a:t> from East to West </a:t>
            </a:r>
            <a:r>
              <a:rPr lang="it-IT" dirty="0" err="1" smtClean="0"/>
              <a:t>Berlin</a:t>
            </a:r>
            <a:r>
              <a:rPr lang="it-IT" dirty="0" smtClean="0"/>
              <a:t>, </a:t>
            </a:r>
            <a:r>
              <a:rPr lang="it-IT" dirty="0" err="1" smtClean="0"/>
              <a:t>near</a:t>
            </a:r>
            <a:r>
              <a:rPr lang="it-IT" dirty="0" smtClean="0"/>
              <a:t> </a:t>
            </a:r>
            <a:r>
              <a:rPr lang="it-IT" dirty="0" err="1" smtClean="0"/>
              <a:t>Brandenburg</a:t>
            </a:r>
            <a:r>
              <a:rPr lang="it-IT" dirty="0" smtClean="0"/>
              <a:t> Gate.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 descr="https://upload.wikimedia.org/wikipedia/commons/2/22/Empty_Potsdamer_Platz_in_197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7256">
            <a:off x="996328" y="2311883"/>
            <a:ext cx="3082925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https://upload.wikimedia.org/wikipedia/commons/thumb/0/0c/Berlin_-_Potsdamer_Platz_%283%29.jpg/220px-Berlin_-_Potsdamer_Platz_%283%29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1168">
            <a:off x="1740178" y="4103254"/>
            <a:ext cx="2845524" cy="15046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9353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03243"/>
            <a:ext cx="4314825" cy="954157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it-IT" dirty="0" smtClean="0"/>
              <a:t>TIERGARTEN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Berlin’s</a:t>
            </a:r>
            <a:r>
              <a:rPr lang="it-IT" dirty="0" smtClean="0"/>
              <a:t>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popular</a:t>
            </a:r>
            <a:r>
              <a:rPr lang="it-IT" dirty="0" smtClean="0"/>
              <a:t> city-park and the </a:t>
            </a:r>
            <a:r>
              <a:rPr lang="it-IT" dirty="0" err="1" smtClean="0"/>
              <a:t>largest</a:t>
            </a:r>
            <a:r>
              <a:rPr lang="it-IT" dirty="0" smtClean="0"/>
              <a:t> </a:t>
            </a:r>
            <a:r>
              <a:rPr lang="it-IT" dirty="0" err="1" smtClean="0"/>
              <a:t>urban</a:t>
            </a:r>
            <a:r>
              <a:rPr lang="it-IT" dirty="0" smtClean="0"/>
              <a:t> garden of Germany.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The park </a:t>
            </a:r>
            <a:r>
              <a:rPr lang="it-IT" dirty="0" err="1" smtClean="0"/>
              <a:t>is</a:t>
            </a:r>
            <a:r>
              <a:rPr lang="it-IT" dirty="0" smtClean="0"/>
              <a:t> 210 </a:t>
            </a:r>
            <a:r>
              <a:rPr lang="it-IT" dirty="0" err="1" smtClean="0"/>
              <a:t>hectars</a:t>
            </a:r>
            <a:r>
              <a:rPr lang="it-IT" dirty="0" smtClean="0"/>
              <a:t> in </a:t>
            </a:r>
            <a:r>
              <a:rPr lang="it-IT" dirty="0" err="1" smtClean="0"/>
              <a:t>size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In the park </a:t>
            </a:r>
            <a:r>
              <a:rPr lang="it-IT" dirty="0" err="1" smtClean="0"/>
              <a:t>you</a:t>
            </a:r>
            <a:r>
              <a:rPr lang="it-IT" dirty="0" smtClean="0"/>
              <a:t> can </a:t>
            </a:r>
            <a:r>
              <a:rPr lang="it-IT" dirty="0" err="1" smtClean="0"/>
              <a:t>see</a:t>
            </a:r>
            <a:r>
              <a:rPr lang="it-IT" dirty="0" smtClean="0"/>
              <a:t> the </a:t>
            </a:r>
            <a:r>
              <a:rPr lang="it-IT" dirty="0" err="1" smtClean="0"/>
              <a:t>Column</a:t>
            </a:r>
            <a:r>
              <a:rPr lang="it-IT" dirty="0" smtClean="0"/>
              <a:t> of Victoria, Berliner zoo, </a:t>
            </a:r>
            <a:r>
              <a:rPr lang="it-IT" dirty="0" err="1" smtClean="0"/>
              <a:t>Postdamer</a:t>
            </a:r>
            <a:r>
              <a:rPr lang="it-IT" dirty="0" smtClean="0"/>
              <a:t> </a:t>
            </a:r>
            <a:r>
              <a:rPr lang="it-IT" dirty="0" err="1" smtClean="0"/>
              <a:t>street</a:t>
            </a:r>
            <a:r>
              <a:rPr lang="it-IT" dirty="0" smtClean="0"/>
              <a:t> and </a:t>
            </a:r>
            <a:r>
              <a:rPr lang="it-IT" dirty="0" err="1" smtClean="0"/>
              <a:t>square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8904" y="2057399"/>
            <a:ext cx="4593121" cy="4631635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6" name="Immagine 5" descr="Risultato immagini per Tiergarten  in inglese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7199">
            <a:off x="1694569" y="4271070"/>
            <a:ext cx="3095625" cy="2321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https://upload.wikimedia.org/wikipedia/commons/0/08/Berlin_Tiergarten_Siegess%C3%A4ule_Luftansicht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69652">
            <a:off x="335247" y="2458492"/>
            <a:ext cx="3074252" cy="2366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9856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172</TotalTime>
  <Words>425</Words>
  <Application>Microsoft Office PowerPoint</Application>
  <PresentationFormat>Personalizzato</PresentationFormat>
  <Paragraphs>53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Diapositiva 1</vt:lpstr>
      <vt:lpstr>Diapositiva 2</vt:lpstr>
      <vt:lpstr>BRANDENBURG GATE</vt:lpstr>
      <vt:lpstr>SIEGESSAULE OR VICTORY COLUMN</vt:lpstr>
      <vt:lpstr>REICHSTAG</vt:lpstr>
      <vt:lpstr>BERLIN TV TOWER</vt:lpstr>
      <vt:lpstr>ALEXANDERPLATZ</vt:lpstr>
      <vt:lpstr>POTSDAMER PLATZ</vt:lpstr>
      <vt:lpstr>TIERGARTEN</vt:lpstr>
      <vt:lpstr>EAST SIDE GALLERY WALL MUSEUM</vt:lpstr>
      <vt:lpstr>And now …QUIZ</vt:lpstr>
      <vt:lpstr>Diapositiva 12</vt:lpstr>
      <vt:lpstr>Diapositiva 13</vt:lpstr>
      <vt:lpstr>Diapositiva 14</vt:lpstr>
      <vt:lpstr>BEFORE … READ A LITTLE LIST WORDS</vt:lpstr>
      <vt:lpstr>GUESS THE INGREDIENTS! What can you see in these dishes?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acer</dc:creator>
  <cp:lastModifiedBy>TEN</cp:lastModifiedBy>
  <cp:revision>23</cp:revision>
  <dcterms:created xsi:type="dcterms:W3CDTF">2020-02-17T16:58:18Z</dcterms:created>
  <dcterms:modified xsi:type="dcterms:W3CDTF">2020-06-26T14:18:05Z</dcterms:modified>
</cp:coreProperties>
</file>