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1" r:id="rId2"/>
    <p:sldId id="263" r:id="rId3"/>
    <p:sldId id="258" r:id="rId4"/>
    <p:sldId id="259" r:id="rId5"/>
    <p:sldId id="260" r:id="rId6"/>
    <p:sldId id="266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3" clrIdx="0">
    <p:extLst>
      <p:ext uri="{19B8F6BF-5375-455C-9EA6-DF929625EA0E}">
        <p15:presenceInfo xmlns="" xmlns:p15="http://schemas.microsoft.com/office/powerpoint/2012/main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61253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18939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8204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732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633506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4443811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61298074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9667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0804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46040936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1889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3AF3F4E-B424-4558-9DF1-81F1D86124A8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5658CAA-FAB2-4F42-94D8-43CFD2BB3E6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87252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TPIzzcBPa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94" y="609599"/>
            <a:ext cx="10832089" cy="5757949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TRAVELLING ACROSS EUROPE …</a:t>
            </a:r>
            <a:endParaRPr lang="it-IT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3555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853" y="426720"/>
            <a:ext cx="10353762" cy="97045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Now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we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have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a quiz!</a:t>
            </a:r>
            <a:br>
              <a:rPr lang="it-IT" dirty="0">
                <a:solidFill>
                  <a:schemeClr val="accent2">
                    <a:lumMod val="75000"/>
                  </a:schemeClr>
                </a:solidFill>
              </a:rPr>
            </a:br>
            <a:endParaRPr lang="it-IT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828764" y="2349785"/>
            <a:ext cx="3003575" cy="35584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Try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to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remember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as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many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countries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as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possible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! </a:t>
            </a:r>
          </a:p>
          <a:p>
            <a:pPr marL="0" indent="0">
              <a:buNone/>
            </a:pP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Write down on the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blind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map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you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have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074" name="Picture 2" descr="Risultato immagini per carta muta politica dell'euro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717" y="1637665"/>
            <a:ext cx="7357582" cy="5009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676172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Now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let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’s CHECK </a:t>
            </a:r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together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 information </a:t>
            </a:r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about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European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it-IT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countries</a:t>
            </a:r>
            <a:r>
              <a:rPr lang="it-IT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anose="02050604050505020204" pitchFamily="18" charset="0"/>
              </a:rPr>
              <a:t>!</a:t>
            </a:r>
            <a:endParaRPr lang="it-IT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Risultato immagini per carta generale politica dell'euro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833" y="1907609"/>
            <a:ext cx="7830589" cy="4950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69229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Bookman Old Style" panose="02050604050505020204" pitchFamily="18" charset="0"/>
              </a:rPr>
              <a:t>And </a:t>
            </a:r>
            <a:r>
              <a:rPr lang="it-IT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now</a:t>
            </a:r>
            <a:r>
              <a:rPr lang="it-IT" dirty="0" smtClean="0">
                <a:latin typeface="Bookman Old Style" panose="02050604050505020204" pitchFamily="18" charset="0"/>
              </a:rPr>
              <a:t> </a:t>
            </a:r>
            <a:r>
              <a:rPr lang="it-IT" dirty="0" err="1" smtClean="0">
                <a:solidFill>
                  <a:schemeClr val="accent4"/>
                </a:solidFill>
                <a:latin typeface="Bookman Old Style" panose="02050604050505020204" pitchFamily="18" charset="0"/>
              </a:rPr>
              <a:t>we</a:t>
            </a:r>
            <a:r>
              <a:rPr lang="it-IT" dirty="0" smtClean="0">
                <a:latin typeface="Bookman Old Style" panose="02050604050505020204" pitchFamily="18" charset="0"/>
              </a:rPr>
              <a:t> are </a:t>
            </a:r>
            <a:r>
              <a:rPr lang="it-IT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going</a:t>
            </a:r>
            <a:r>
              <a:rPr lang="it-IT" dirty="0" smtClean="0">
                <a:latin typeface="Bookman Old Style" panose="02050604050505020204" pitchFamily="18" charset="0"/>
              </a:rPr>
              <a:t> </a:t>
            </a:r>
            <a:r>
              <a:rPr lang="it-IT" dirty="0" smtClean="0">
                <a:solidFill>
                  <a:schemeClr val="accent4"/>
                </a:solidFill>
                <a:latin typeface="Bookman Old Style" panose="02050604050505020204" pitchFamily="18" charset="0"/>
              </a:rPr>
              <a:t>to</a:t>
            </a:r>
            <a:endParaRPr lang="it-IT" dirty="0">
              <a:solidFill>
                <a:schemeClr val="accent4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blipFill dpi="0"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  <a:p>
            <a:pPr marL="0" indent="0" algn="ctr">
              <a:buNone/>
            </a:pPr>
            <a:r>
              <a:rPr lang="it-IT" sz="9600" dirty="0" smtClean="0">
                <a:latin typeface="Bookman Old Style" panose="02050604050505020204" pitchFamily="18" charset="0"/>
              </a:rPr>
              <a:t>GERMANY</a:t>
            </a:r>
            <a:endParaRPr lang="it-IT" sz="9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931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913795" y="282633"/>
            <a:ext cx="10283449" cy="1961803"/>
          </a:xfrm>
        </p:spPr>
        <p:txBody>
          <a:bodyPr>
            <a:normAutofit fontScale="90000"/>
          </a:bodyPr>
          <a:lstStyle/>
          <a:p>
            <a:r>
              <a:rPr lang="it-IT" sz="4000" dirty="0">
                <a:solidFill>
                  <a:srgbClr val="FF0000"/>
                </a:solidFill>
                <a:latin typeface="Bookman Old Style" panose="02050604050505020204" pitchFamily="18" charset="0"/>
              </a:rPr>
              <a:t>Color Germany with the </a:t>
            </a:r>
            <a:r>
              <a:rPr lang="it-IT" sz="4000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flag’s</a:t>
            </a:r>
            <a:r>
              <a:rPr lang="it-IT" sz="4000" dirty="0">
                <a:solidFill>
                  <a:srgbClr val="FF0000"/>
                </a:solidFill>
                <a:latin typeface="Bookman Old Style" panose="02050604050505020204" pitchFamily="18" charset="0"/>
              </a:rPr>
              <a:t> colors on </a:t>
            </a:r>
            <a:r>
              <a:rPr lang="it-IT" sz="40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your</a:t>
            </a:r>
            <a:r>
              <a:rPr lang="it-IT" sz="40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blind</a:t>
            </a:r>
            <a:r>
              <a:rPr lang="it-IT" sz="40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map</a:t>
            </a:r>
            <a:r>
              <a:rPr lang="it-IT" sz="40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. Write down the </a:t>
            </a:r>
            <a:r>
              <a:rPr lang="it-IT" sz="40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name</a:t>
            </a:r>
            <a:r>
              <a:rPr lang="it-IT" sz="40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of </a:t>
            </a:r>
            <a:r>
              <a:rPr lang="it-IT" sz="40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its</a:t>
            </a:r>
            <a:r>
              <a:rPr lang="it-IT" sz="4000" dirty="0">
                <a:latin typeface="Bookman Old Style" panose="02050604050505020204" pitchFamily="18" charset="0"/>
              </a:rPr>
              <a:t> </a:t>
            </a:r>
            <a:r>
              <a:rPr lang="it-IT" sz="4000" dirty="0">
                <a:solidFill>
                  <a:srgbClr val="FF0000"/>
                </a:solidFill>
                <a:latin typeface="Bookman Old Style" panose="02050604050505020204" pitchFamily="18" charset="0"/>
              </a:rPr>
              <a:t>capital city!</a:t>
            </a:r>
            <a:r>
              <a:rPr lang="it-IT" dirty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it-IT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it-IT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Segnaposto contenuto 3" descr="Germania : mappa gratuita, mappa muta gratuita, cartina muta gratuita : frontiere, idrografia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287" y="2369127"/>
            <a:ext cx="3682538" cy="4405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932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51678" y="523703"/>
            <a:ext cx="10178322" cy="3948544"/>
          </a:xfrm>
        </p:spPr>
        <p:txBody>
          <a:bodyPr/>
          <a:lstStyle/>
          <a:p>
            <a:pPr marL="36900" indent="0">
              <a:buNone/>
            </a:pP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Let’s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listen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together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to some information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about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geographic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German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features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! Write down the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key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>
                <a:solidFill>
                  <a:srgbClr val="00B0F0"/>
                </a:solidFill>
                <a:latin typeface="Bookman Old Style" panose="02050604050505020204" pitchFamily="18" charset="0"/>
              </a:rPr>
              <a:t>words</a:t>
            </a:r>
            <a:r>
              <a:rPr lang="it-IT" sz="4000" dirty="0">
                <a:solidFill>
                  <a:srgbClr val="00B0F0"/>
                </a:solidFill>
                <a:latin typeface="Bookman Old Style" panose="02050604050505020204" pitchFamily="18" charset="0"/>
              </a:rPr>
              <a:t>!</a:t>
            </a:r>
          </a:p>
          <a:p>
            <a:pPr marL="36900" indent="0">
              <a:buNone/>
            </a:pPr>
            <a:endParaRPr lang="it-IT" dirty="0">
              <a:solidFill>
                <a:srgbClr val="00B0F0"/>
              </a:solidFill>
              <a:latin typeface="Bookman Old Style" panose="02050604050505020204" pitchFamily="18" charset="0"/>
            </a:endParaRPr>
          </a:p>
          <a:p>
            <a:pPr marL="36900" indent="0">
              <a:buNone/>
            </a:pPr>
            <a:r>
              <a:rPr lang="it-IT" dirty="0">
                <a:hlinkClick r:id="rId2"/>
              </a:rPr>
              <a:t>https://www.youtube.com/watch?v=oTPIzzcBPaA</a:t>
            </a:r>
            <a:endParaRPr lang="it-IT" dirty="0">
              <a:solidFill>
                <a:srgbClr val="00B0F0"/>
              </a:solidFill>
              <a:latin typeface="Bookman Old Style" panose="020506040505050202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2346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And </a:t>
            </a:r>
            <a:r>
              <a:rPr lang="it-IT" dirty="0" err="1">
                <a:solidFill>
                  <a:srgbClr val="FF0000"/>
                </a:solidFill>
              </a:rPr>
              <a:t>now</a:t>
            </a:r>
            <a:r>
              <a:rPr lang="it-IT" dirty="0">
                <a:solidFill>
                  <a:srgbClr val="FF0000"/>
                </a:solidFill>
              </a:rPr>
              <a:t> QUIZ</a:t>
            </a:r>
            <a:endParaRPr lang="it-IT" dirty="0"/>
          </a:p>
        </p:txBody>
      </p:sp>
      <p:sp>
        <p:nvSpPr>
          <p:cNvPr id="5" name="Titolo 1"/>
          <p:cNvSpPr>
            <a:spLocks noGrp="1"/>
          </p:cNvSpPr>
          <p:nvPr>
            <p:ph idx="1"/>
          </p:nvPr>
        </p:nvSpPr>
        <p:spPr>
          <a:xfrm>
            <a:off x="1729047" y="2252748"/>
            <a:ext cx="8728364" cy="4006735"/>
          </a:xfrm>
        </p:spPr>
        <p:txBody>
          <a:bodyPr>
            <a:normAutofit fontScale="97500"/>
          </a:bodyPr>
          <a:lstStyle/>
          <a:p>
            <a:pPr marL="3690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Put on the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blind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map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of Germany the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words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you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have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received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and 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you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have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listened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to!</a:t>
            </a:r>
          </a:p>
          <a:p>
            <a:pPr marL="36900" indent="0">
              <a:buNone/>
            </a:pP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REMEMBER!</a:t>
            </a:r>
          </a:p>
          <a:p>
            <a:pPr marL="36900" indent="0">
              <a:buNone/>
            </a:pP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You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have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to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write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borders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(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countries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and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seas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,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mountains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,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forests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, </a:t>
            </a:r>
            <a:r>
              <a:rPr lang="it-IT" sz="33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rivers</a:t>
            </a:r>
            <a:r>
              <a:rPr lang="it-IT" sz="33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)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00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o immagini per carta germania fisica colorata ma mu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127" y="364540"/>
            <a:ext cx="5594465" cy="6345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7880465" y="2019993"/>
            <a:ext cx="219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3241965" y="689323"/>
            <a:ext cx="1562792" cy="2167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NORTH SEA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2011680" y="1904767"/>
            <a:ext cx="2152997" cy="4845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THE NEEDERLANDS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8512232" y="1740589"/>
            <a:ext cx="1388226" cy="2794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POLAND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7680959" y="3973484"/>
            <a:ext cx="2003367" cy="47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CZECH REPUBLIC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8167254" y="5741449"/>
            <a:ext cx="1267691" cy="2520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AUSTRIA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4222865" y="47439"/>
            <a:ext cx="1911927" cy="2078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DENMARK</a:t>
            </a:r>
            <a:endParaRPr lang="it-IT" dirty="0"/>
          </a:p>
        </p:txBody>
      </p:sp>
      <p:cxnSp>
        <p:nvCxnSpPr>
          <p:cNvPr id="11" name="Connettore diritto 10"/>
          <p:cNvCxnSpPr>
            <a:stCxn id="9" idx="2"/>
          </p:cNvCxnSpPr>
          <p:nvPr/>
        </p:nvCxnSpPr>
        <p:spPr>
          <a:xfrm>
            <a:off x="5178829" y="255257"/>
            <a:ext cx="257696" cy="2518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3994265" y="6483026"/>
            <a:ext cx="1737360" cy="374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SWITZERLAND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050771" y="5370022"/>
            <a:ext cx="1656311" cy="2992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FRANCE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2468880" y="2945075"/>
            <a:ext cx="1172095" cy="2470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BELGIUM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1920240" y="3855765"/>
            <a:ext cx="1720735" cy="3546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LUXEMBOURG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6783184" y="4999182"/>
            <a:ext cx="1820488" cy="25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DANUBE RIVER</a:t>
            </a:r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6051665" y="1612669"/>
            <a:ext cx="1512916" cy="2193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ELBE RIVER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4164676" y="3604768"/>
            <a:ext cx="1729048" cy="25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RHINE RIVER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4804757" y="5918662"/>
            <a:ext cx="3034143" cy="3075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MOUNTAINS AND FORESTS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8604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126</TotalTime>
  <Words>109</Words>
  <Application>Microsoft Office PowerPoint</Application>
  <PresentationFormat>Personalizzato</PresentationFormat>
  <Paragraphs>33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Badge</vt:lpstr>
      <vt:lpstr>TRAVELLING ACROSS EUROPE …</vt:lpstr>
      <vt:lpstr>Now we have a quiz! </vt:lpstr>
      <vt:lpstr>Now let’s CHECK together information about European countries!</vt:lpstr>
      <vt:lpstr>And now we are going to</vt:lpstr>
      <vt:lpstr>Color Germany with the flag’s colors on your blind map. Write down the name of its capital city! </vt:lpstr>
      <vt:lpstr>Diapositiva 6</vt:lpstr>
      <vt:lpstr>And now QUIZ</vt:lpstr>
      <vt:lpstr>Diapositiva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TRAVELLING ACROSS EUROPE …</dc:title>
  <dc:creator>acer</dc:creator>
  <cp:lastModifiedBy>TEN</cp:lastModifiedBy>
  <cp:revision>22</cp:revision>
  <dcterms:created xsi:type="dcterms:W3CDTF">2020-02-11T14:31:57Z</dcterms:created>
  <dcterms:modified xsi:type="dcterms:W3CDTF">2020-06-26T14:04:10Z</dcterms:modified>
</cp:coreProperties>
</file>