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3" r:id="rId5"/>
    <p:sldId id="258" r:id="rId6"/>
    <p:sldId id="259" r:id="rId7"/>
    <p:sldId id="260" r:id="rId8"/>
    <p:sldId id="261" r:id="rId9"/>
    <p:sldId id="262" r:id="rId10"/>
    <p:sldId id="264" r:id="rId11"/>
    <p:sldId id="265" r:id="rId12"/>
    <p:sldId id="267" r:id="rId1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B96A0-B5CB-47CF-BB94-D4E1AE7AC13C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3616C-8BFA-4063-BE0A-4A0AE5E1A7A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4064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B96A0-B5CB-47CF-BB94-D4E1AE7AC13C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3616C-8BFA-4063-BE0A-4A0AE5E1A7A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4897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B96A0-B5CB-47CF-BB94-D4E1AE7AC13C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3616C-8BFA-4063-BE0A-4A0AE5E1A7A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3471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B96A0-B5CB-47CF-BB94-D4E1AE7AC13C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3616C-8BFA-4063-BE0A-4A0AE5E1A7A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6024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B96A0-B5CB-47CF-BB94-D4E1AE7AC13C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3616C-8BFA-4063-BE0A-4A0AE5E1A7A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942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B96A0-B5CB-47CF-BB94-D4E1AE7AC13C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3616C-8BFA-4063-BE0A-4A0AE5E1A7A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0492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B96A0-B5CB-47CF-BB94-D4E1AE7AC13C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3616C-8BFA-4063-BE0A-4A0AE5E1A7A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1372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B96A0-B5CB-47CF-BB94-D4E1AE7AC13C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3616C-8BFA-4063-BE0A-4A0AE5E1A7A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1200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B96A0-B5CB-47CF-BB94-D4E1AE7AC13C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3616C-8BFA-4063-BE0A-4A0AE5E1A7A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9571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B96A0-B5CB-47CF-BB94-D4E1AE7AC13C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3616C-8BFA-4063-BE0A-4A0AE5E1A7A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0794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B96A0-B5CB-47CF-BB94-D4E1AE7AC13C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3616C-8BFA-4063-BE0A-4A0AE5E1A7A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1282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B96A0-B5CB-47CF-BB94-D4E1AE7AC13C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3616C-8BFA-4063-BE0A-4A0AE5E1A7A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0389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n4RjJKxsamQ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it-IT" b="1" dirty="0" err="1" smtClean="0"/>
              <a:t>What</a:t>
            </a:r>
            <a:r>
              <a:rPr lang="it-IT" b="1" dirty="0" smtClean="0"/>
              <a:t> do </a:t>
            </a:r>
            <a:r>
              <a:rPr lang="it-IT" b="1" dirty="0" err="1" smtClean="0"/>
              <a:t>you</a:t>
            </a:r>
            <a:r>
              <a:rPr lang="it-IT" b="1" dirty="0" smtClean="0"/>
              <a:t> </a:t>
            </a:r>
            <a:r>
              <a:rPr lang="it-IT" b="1" dirty="0" err="1" smtClean="0"/>
              <a:t>really</a:t>
            </a:r>
            <a:r>
              <a:rPr lang="it-IT" b="1" dirty="0" smtClean="0"/>
              <a:t> </a:t>
            </a:r>
            <a:r>
              <a:rPr lang="it-IT" b="1" dirty="0" err="1" smtClean="0"/>
              <a:t>know</a:t>
            </a:r>
            <a:r>
              <a:rPr lang="it-IT" b="1" dirty="0" smtClean="0"/>
              <a:t> </a:t>
            </a:r>
            <a:r>
              <a:rPr lang="it-IT" b="1" dirty="0" err="1" smtClean="0"/>
              <a:t>about</a:t>
            </a:r>
            <a:r>
              <a:rPr lang="it-IT" b="1" dirty="0" smtClean="0"/>
              <a:t> </a:t>
            </a:r>
            <a:r>
              <a:rPr lang="it-IT" b="1" dirty="0" err="1" smtClean="0"/>
              <a:t>Berlin</a:t>
            </a:r>
            <a:r>
              <a:rPr lang="it-IT" b="1" dirty="0" smtClean="0"/>
              <a:t> </a:t>
            </a:r>
            <a:r>
              <a:rPr lang="it-IT" b="1" dirty="0" err="1" smtClean="0"/>
              <a:t>Wall</a:t>
            </a:r>
            <a:r>
              <a:rPr lang="it-IT" b="1" dirty="0" smtClean="0"/>
              <a:t>?</a:t>
            </a:r>
            <a:endParaRPr lang="it-IT" b="1" dirty="0"/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1026" name="Picture 2" descr="Risultato immagini per storia del muro di berli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781" y="1825625"/>
            <a:ext cx="9592887" cy="452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974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it-IT" b="1" dirty="0" smtClean="0">
                <a:latin typeface="+mn-lt"/>
              </a:rPr>
              <a:t>How </a:t>
            </a:r>
            <a:r>
              <a:rPr lang="it-IT" b="1" dirty="0" err="1" smtClean="0">
                <a:latin typeface="+mn-lt"/>
              </a:rPr>
              <a:t>did</a:t>
            </a:r>
            <a:r>
              <a:rPr lang="it-IT" b="1" dirty="0" smtClean="0">
                <a:latin typeface="+mn-lt"/>
              </a:rPr>
              <a:t> </a:t>
            </a:r>
            <a:r>
              <a:rPr lang="it-IT" b="1" dirty="0" err="1" smtClean="0">
                <a:latin typeface="+mn-lt"/>
              </a:rPr>
              <a:t>Berlin</a:t>
            </a:r>
            <a:r>
              <a:rPr lang="it-IT" b="1" dirty="0" smtClean="0">
                <a:latin typeface="+mn-lt"/>
              </a:rPr>
              <a:t> </a:t>
            </a:r>
            <a:r>
              <a:rPr lang="it-IT" b="1" dirty="0" err="1" smtClean="0">
                <a:latin typeface="+mn-lt"/>
              </a:rPr>
              <a:t>Wall</a:t>
            </a:r>
            <a:r>
              <a:rPr lang="it-IT" b="1" dirty="0" smtClean="0">
                <a:latin typeface="+mn-lt"/>
              </a:rPr>
              <a:t> operate?</a:t>
            </a:r>
            <a:endParaRPr lang="it-IT" b="1" dirty="0">
              <a:latin typeface="+mn-lt"/>
            </a:endParaRPr>
          </a:p>
        </p:txBody>
      </p:sp>
      <p:pic>
        <p:nvPicPr>
          <p:cNvPr id="4" name="Segnaposto contenuto 3" descr="http://www.paddyhayes.com/img/espionage1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414" y="1991879"/>
            <a:ext cx="5653172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0790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pPr algn="ctr"/>
            <a:r>
              <a:rPr lang="it-IT" dirty="0" err="1" smtClean="0">
                <a:solidFill>
                  <a:srgbClr val="FF0000"/>
                </a:solidFill>
              </a:rPr>
              <a:t>Postdamer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Platz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br>
              <a:rPr lang="it-IT" dirty="0" smtClean="0">
                <a:solidFill>
                  <a:srgbClr val="FF0000"/>
                </a:solidFill>
              </a:rPr>
            </a:br>
            <a:r>
              <a:rPr lang="it-IT" dirty="0" err="1" smtClean="0">
                <a:solidFill>
                  <a:srgbClr val="FF0000"/>
                </a:solidFill>
              </a:rPr>
              <a:t>before</a:t>
            </a:r>
            <a:r>
              <a:rPr lang="it-IT" dirty="0" smtClean="0">
                <a:solidFill>
                  <a:srgbClr val="FF0000"/>
                </a:solidFill>
              </a:rPr>
              <a:t> and </a:t>
            </a:r>
            <a:r>
              <a:rPr lang="it-IT" dirty="0" err="1" smtClean="0">
                <a:solidFill>
                  <a:srgbClr val="FF0000"/>
                </a:solidFill>
              </a:rPr>
              <a:t>now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4" name="Segnaposto contenuto 3" descr="https://upload.wikimedia.org/wikipedia/commons/2/22/Empty_Potsdamer_Platz_in_197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0171">
            <a:off x="608740" y="2254862"/>
            <a:ext cx="4405700" cy="25149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 descr="https://upload.wikimedia.org/wikipedia/commons/thumb/d/d1/891121c_berlin_potsdamer_platz.jpg/300px-891121c_berlin_potsdamer_platz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590" y="4869872"/>
            <a:ext cx="285750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magine 5" descr="https://upload.wikimedia.org/wikipedia/commons/thumb/e/ee/Trac%C3%A9_du_Mur_de_Berlin_pr%C3%A8s_de_Potsdamer_Platz%2C_2015.JPG/250px-Trac%C3%A9_du_Mur_de_Berlin_pr%C3%A8s_de_Potsdamer_Platz%2C_2015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2460">
            <a:off x="6667707" y="2197564"/>
            <a:ext cx="4004934" cy="26295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magine 6" descr="https://upload.wikimedia.org/wikipedia/commons/thumb/0/0c/Berlin_-_Potsdamer_Platz_%283%29.jpg/220px-Berlin_-_Potsdamer_Platz_%283%29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88540">
            <a:off x="6951865" y="5220814"/>
            <a:ext cx="2095500" cy="1390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1483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pPr algn="ctr"/>
            <a:r>
              <a:rPr lang="it-IT" dirty="0" err="1" smtClean="0">
                <a:latin typeface="+mn-lt"/>
              </a:rPr>
              <a:t>Now</a:t>
            </a:r>
            <a:r>
              <a:rPr lang="it-IT" dirty="0" smtClean="0">
                <a:latin typeface="+mn-lt"/>
              </a:rPr>
              <a:t> </a:t>
            </a:r>
            <a:r>
              <a:rPr lang="it-IT" dirty="0" err="1" smtClean="0">
                <a:latin typeface="+mn-lt"/>
              </a:rPr>
              <a:t>we</a:t>
            </a:r>
            <a:r>
              <a:rPr lang="it-IT" dirty="0" smtClean="0">
                <a:latin typeface="+mn-lt"/>
              </a:rPr>
              <a:t> </a:t>
            </a:r>
            <a:r>
              <a:rPr lang="it-IT" dirty="0" err="1" smtClean="0">
                <a:latin typeface="+mn-lt"/>
              </a:rPr>
              <a:t>sing</a:t>
            </a:r>
            <a:r>
              <a:rPr lang="it-IT" dirty="0" smtClean="0">
                <a:latin typeface="+mn-lt"/>
              </a:rPr>
              <a:t>!</a:t>
            </a:r>
            <a:endParaRPr lang="it-IT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solidFill>
            <a:schemeClr val="tx1"/>
          </a:solidFill>
        </p:spPr>
        <p:txBody>
          <a:bodyPr/>
          <a:lstStyle/>
          <a:p>
            <a:pPr marL="0" indent="0">
              <a:buNone/>
            </a:pPr>
            <a:endParaRPr lang="it-IT" u="sng" dirty="0" smtClean="0">
              <a:hlinkClick r:id="rId2"/>
            </a:endParaRPr>
          </a:p>
          <a:p>
            <a:pPr marL="0" indent="0">
              <a:buNone/>
            </a:pPr>
            <a:r>
              <a:rPr lang="it-IT" u="sng" dirty="0" smtClean="0">
                <a:hlinkClick r:id="rId2"/>
              </a:rPr>
              <a:t>https</a:t>
            </a:r>
            <a:r>
              <a:rPr lang="it-IT" u="sng" dirty="0">
                <a:hlinkClick r:id="rId2"/>
              </a:rPr>
              <a:t>://</a:t>
            </a:r>
            <a:r>
              <a:rPr lang="it-IT" u="sng" dirty="0" smtClean="0">
                <a:hlinkClick r:id="rId2"/>
              </a:rPr>
              <a:t>youtu.be/n4RjJKxsamQ</a:t>
            </a:r>
            <a:endParaRPr lang="it-IT" u="sng" dirty="0" smtClean="0"/>
          </a:p>
          <a:p>
            <a:pPr marL="0" indent="0">
              <a:buNone/>
            </a:pPr>
            <a:endParaRPr lang="it-IT" u="sng" dirty="0"/>
          </a:p>
          <a:p>
            <a:pPr marL="0" indent="0">
              <a:buNone/>
            </a:pPr>
            <a:endParaRPr lang="it-IT" u="sng" dirty="0" smtClean="0"/>
          </a:p>
          <a:p>
            <a:pPr marL="0" indent="0">
              <a:buNone/>
            </a:pPr>
            <a:r>
              <a:rPr lang="it-IT" u="sng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Listen</a:t>
            </a:r>
            <a:r>
              <a:rPr lang="it-IT" u="sng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to the </a:t>
            </a:r>
            <a:r>
              <a:rPr lang="it-IT" u="sng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song</a:t>
            </a:r>
            <a:r>
              <a:rPr lang="it-IT" u="sng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, </a:t>
            </a:r>
            <a:r>
              <a:rPr lang="it-IT" u="sng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then</a:t>
            </a:r>
            <a:r>
              <a:rPr lang="it-IT" u="sng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it-IT" u="sng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answer</a:t>
            </a:r>
            <a:r>
              <a:rPr lang="it-IT" u="sng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the </a:t>
            </a:r>
            <a:r>
              <a:rPr lang="it-IT" u="sng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questions</a:t>
            </a:r>
            <a:endParaRPr lang="it-IT" u="sng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it-IT" u="sng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729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it-IT" b="1" dirty="0" smtClean="0">
                <a:latin typeface="+mn-lt"/>
              </a:rPr>
              <a:t>1945 - 1949</a:t>
            </a:r>
            <a:endParaRPr lang="it-IT" b="1" dirty="0">
              <a:latin typeface="+mn-lt"/>
            </a:endParaRPr>
          </a:p>
        </p:txBody>
      </p:sp>
      <p:pic>
        <p:nvPicPr>
          <p:cNvPr id="4" name="Segnaposto contenuto 3" descr="Risultato immagini per divisione della germania e di berlino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908" y="2074126"/>
            <a:ext cx="2886594" cy="4143794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  <p:pic>
        <p:nvPicPr>
          <p:cNvPr id="5" name="Immagine 4" descr="Risultato immagini per divisione della germania e di berlino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440" y="2074126"/>
            <a:ext cx="4762500" cy="4019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7223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it-IT" b="1" dirty="0" smtClean="0">
                <a:latin typeface="+mn-lt"/>
              </a:rPr>
              <a:t>1953</a:t>
            </a:r>
            <a:endParaRPr lang="it-IT" b="1" dirty="0">
              <a:latin typeface="+mn-lt"/>
            </a:endParaRPr>
          </a:p>
        </p:txBody>
      </p:sp>
      <p:pic>
        <p:nvPicPr>
          <p:cNvPr id="1026" name="Picture 2" descr="17. Juni 1953, Potsdamer Platz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222" y="1836536"/>
            <a:ext cx="6239358" cy="4788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964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Risultato immagini per storia del muro di berlino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93" y="615142"/>
            <a:ext cx="10540537" cy="576071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009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it-IT" b="1" dirty="0" smtClean="0">
                <a:latin typeface="+mn-lt"/>
              </a:rPr>
              <a:t>1961</a:t>
            </a:r>
            <a:endParaRPr lang="it-IT" b="1" dirty="0">
              <a:latin typeface="+mn-lt"/>
            </a:endParaRPr>
          </a:p>
        </p:txBody>
      </p:sp>
      <p:pic>
        <p:nvPicPr>
          <p:cNvPr id="4" name="Segnaposto contenuto 3" descr="Il muro di Berlino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026" y="2285999"/>
            <a:ext cx="5533257" cy="39740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magine 5" descr="Risultato immagini per storia del muro di berlino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763" y="2460566"/>
            <a:ext cx="4104063" cy="28678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2782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it-IT" b="1" dirty="0" smtClean="0">
                <a:latin typeface="+mn-lt"/>
              </a:rPr>
              <a:t>1975</a:t>
            </a:r>
            <a:endParaRPr lang="it-IT" b="1" dirty="0">
              <a:latin typeface="+mn-lt"/>
            </a:endParaRPr>
          </a:p>
        </p:txBody>
      </p:sp>
      <p:pic>
        <p:nvPicPr>
          <p:cNvPr id="4" name="Segnaposto contenuto 3" descr="Risultato immagini per storia del muro di berlino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974" y="1825625"/>
            <a:ext cx="6672051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2663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it-IT" b="1" dirty="0" smtClean="0">
                <a:latin typeface="+mn-lt"/>
              </a:rPr>
              <a:t>1989 … </a:t>
            </a:r>
            <a:r>
              <a:rPr lang="it-IT" b="1" dirty="0" err="1" smtClean="0">
                <a:latin typeface="+mn-lt"/>
              </a:rPr>
              <a:t>two</a:t>
            </a:r>
            <a:r>
              <a:rPr lang="it-IT" b="1" dirty="0" smtClean="0">
                <a:latin typeface="+mn-lt"/>
              </a:rPr>
              <a:t> </a:t>
            </a:r>
            <a:r>
              <a:rPr lang="it-IT" b="1" dirty="0" err="1" smtClean="0">
                <a:latin typeface="+mn-lt"/>
              </a:rPr>
              <a:t>days</a:t>
            </a:r>
            <a:r>
              <a:rPr lang="it-IT" b="1" dirty="0" smtClean="0">
                <a:latin typeface="+mn-lt"/>
              </a:rPr>
              <a:t> </a:t>
            </a:r>
            <a:r>
              <a:rPr lang="it-IT" b="1" dirty="0" err="1" smtClean="0">
                <a:latin typeface="+mn-lt"/>
              </a:rPr>
              <a:t>before</a:t>
            </a:r>
            <a:r>
              <a:rPr lang="it-IT" b="1" dirty="0" smtClean="0">
                <a:latin typeface="+mn-lt"/>
              </a:rPr>
              <a:t> </a:t>
            </a:r>
            <a:endParaRPr lang="it-IT" b="1" dirty="0">
              <a:latin typeface="+mn-lt"/>
            </a:endParaRPr>
          </a:p>
        </p:txBody>
      </p:sp>
      <p:pic>
        <p:nvPicPr>
          <p:cNvPr id="2050" name="Picture 2" descr="Mario-Dondero-Due-giorni-prima-della-_Caduta-del-muro-di-Berlino_-1989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843" y="2455902"/>
            <a:ext cx="5434581" cy="369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5156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it-IT" b="1" dirty="0" smtClean="0">
                <a:latin typeface="+mn-lt"/>
              </a:rPr>
              <a:t>9 </a:t>
            </a:r>
            <a:r>
              <a:rPr lang="it-IT" b="1" dirty="0" err="1" smtClean="0">
                <a:latin typeface="+mn-lt"/>
              </a:rPr>
              <a:t>november</a:t>
            </a:r>
            <a:r>
              <a:rPr lang="it-IT" b="1" dirty="0" smtClean="0">
                <a:latin typeface="+mn-lt"/>
              </a:rPr>
              <a:t> 1989</a:t>
            </a:r>
            <a:endParaRPr lang="it-IT" b="1" dirty="0">
              <a:latin typeface="+mn-lt"/>
            </a:endParaRPr>
          </a:p>
        </p:txBody>
      </p:sp>
      <p:pic>
        <p:nvPicPr>
          <p:cNvPr id="3074" name="Picture 2" descr="Risultato immagini per storia del muro di berlino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92532">
            <a:off x="234193" y="2535380"/>
            <a:ext cx="6518256" cy="3666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magine 6" descr="Risultato immagini per storia del muro di berlino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15829">
            <a:off x="6105860" y="2194560"/>
            <a:ext cx="5666105" cy="35618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8719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it-IT" b="1" dirty="0" smtClean="0">
                <a:latin typeface="+mn-lt"/>
              </a:rPr>
              <a:t>From 11 </a:t>
            </a:r>
            <a:r>
              <a:rPr lang="it-IT" b="1" dirty="0" err="1" smtClean="0">
                <a:latin typeface="+mn-lt"/>
              </a:rPr>
              <a:t>November</a:t>
            </a:r>
            <a:r>
              <a:rPr lang="it-IT" b="1" dirty="0" smtClean="0">
                <a:latin typeface="+mn-lt"/>
              </a:rPr>
              <a:t> 1989</a:t>
            </a:r>
            <a:endParaRPr lang="it-IT" b="1" dirty="0">
              <a:latin typeface="+mn-lt"/>
            </a:endParaRPr>
          </a:p>
        </p:txBody>
      </p:sp>
      <p:pic>
        <p:nvPicPr>
          <p:cNvPr id="4" name="Segnaposto contenuto 3" descr="Risultato immagini per storia del muro di berlino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31646">
            <a:off x="881150" y="2513316"/>
            <a:ext cx="48768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 descr="Risultato immagini per storia del muro di berlino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88815">
            <a:off x="6404956" y="2695993"/>
            <a:ext cx="5334000" cy="3000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65100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55</Words>
  <Application>Microsoft Office PowerPoint</Application>
  <PresentationFormat>Widescreen</PresentationFormat>
  <Paragraphs>17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Tema di Office</vt:lpstr>
      <vt:lpstr>What do you really know about Berlin Wall?</vt:lpstr>
      <vt:lpstr>1945 - 1949</vt:lpstr>
      <vt:lpstr>1953</vt:lpstr>
      <vt:lpstr>Presentazione standard di PowerPoint</vt:lpstr>
      <vt:lpstr>1961</vt:lpstr>
      <vt:lpstr>1975</vt:lpstr>
      <vt:lpstr>1989 … two days before </vt:lpstr>
      <vt:lpstr>9 november 1989</vt:lpstr>
      <vt:lpstr>From 11 November 1989</vt:lpstr>
      <vt:lpstr>How did Berlin Wall operate?</vt:lpstr>
      <vt:lpstr>Postdamer Platz  before and now</vt:lpstr>
      <vt:lpstr>Now we sing!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 you really know about Berlin Wall?</dc:title>
  <dc:creator>acer</dc:creator>
  <cp:lastModifiedBy>acer</cp:lastModifiedBy>
  <cp:revision>10</cp:revision>
  <dcterms:created xsi:type="dcterms:W3CDTF">2020-02-18T15:17:00Z</dcterms:created>
  <dcterms:modified xsi:type="dcterms:W3CDTF">2020-02-19T15:35:37Z</dcterms:modified>
</cp:coreProperties>
</file>