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esgRREuCQ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TIMELINE</a:t>
            </a:r>
            <a:br>
              <a:rPr lang="it-IT" dirty="0" smtClean="0"/>
            </a:br>
            <a:r>
              <a:rPr lang="it-IT" sz="2700" dirty="0" smtClean="0"/>
              <a:t>MAIN FACTS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3356992"/>
            <a:ext cx="748883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1187624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187624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611560" y="436510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The </a:t>
            </a:r>
            <a:r>
              <a:rPr lang="it-IT" sz="1200" dirty="0" err="1" smtClean="0"/>
              <a:t>fall</a:t>
            </a:r>
            <a:r>
              <a:rPr lang="it-IT" sz="1200" dirty="0" smtClean="0"/>
              <a:t>                                  Charles Magne       The  </a:t>
            </a:r>
            <a:r>
              <a:rPr lang="it-IT" sz="1200" dirty="0" err="1" smtClean="0"/>
              <a:t>Christians</a:t>
            </a:r>
            <a:r>
              <a:rPr lang="it-IT" sz="1200" dirty="0" smtClean="0"/>
              <a:t>         The </a:t>
            </a:r>
            <a:r>
              <a:rPr lang="it-IT" sz="1200" dirty="0" err="1" smtClean="0"/>
              <a:t>plague</a:t>
            </a:r>
            <a:r>
              <a:rPr lang="it-IT" sz="1200" dirty="0" smtClean="0"/>
              <a:t>                    The </a:t>
            </a:r>
            <a:r>
              <a:rPr lang="it-IT" sz="1200" dirty="0" err="1" smtClean="0"/>
              <a:t>discovery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America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the Roman                                                        are </a:t>
            </a:r>
            <a:r>
              <a:rPr lang="it-IT" sz="1200" dirty="0" err="1" smtClean="0"/>
              <a:t>attacking</a:t>
            </a:r>
            <a:endParaRPr lang="it-IT" sz="1200" dirty="0" smtClean="0"/>
          </a:p>
          <a:p>
            <a:r>
              <a:rPr lang="it-IT" sz="1200" dirty="0" smtClean="0"/>
              <a:t>Empire                              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79512" y="249289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dirty="0" err="1" smtClean="0"/>
              <a:t>A.D</a:t>
            </a:r>
            <a:r>
              <a:rPr lang="it-IT" dirty="0" smtClean="0"/>
              <a:t>       476          622      800            1096               1350         1436    1492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2051720" y="378904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176368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Beginning</a:t>
            </a:r>
            <a:r>
              <a:rPr lang="it-IT" sz="1200" dirty="0" smtClean="0"/>
              <a:t>                  </a:t>
            </a:r>
            <a:r>
              <a:rPr lang="it-IT" sz="1200" dirty="0" err="1" smtClean="0"/>
              <a:t>Development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                                          The </a:t>
            </a:r>
            <a:r>
              <a:rPr lang="it-IT" sz="1200" dirty="0" err="1" smtClean="0"/>
              <a:t>invention</a:t>
            </a:r>
            <a:r>
              <a:rPr lang="it-IT" sz="1200" dirty="0" smtClean="0"/>
              <a:t> 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islam                      </a:t>
            </a:r>
            <a:r>
              <a:rPr lang="it-IT" sz="1200" dirty="0" err="1" smtClean="0"/>
              <a:t>grammar</a:t>
            </a:r>
            <a:r>
              <a:rPr lang="it-IT" sz="1200" dirty="0" smtClean="0"/>
              <a:t>, </a:t>
            </a:r>
            <a:r>
              <a:rPr lang="it-IT" sz="1200" dirty="0" err="1" smtClean="0"/>
              <a:t>geometry</a:t>
            </a:r>
            <a:r>
              <a:rPr lang="it-IT" sz="1200" dirty="0" smtClean="0"/>
              <a:t>,                                   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printing</a:t>
            </a:r>
            <a:r>
              <a:rPr lang="it-IT" sz="1200" dirty="0" smtClean="0"/>
              <a:t> press</a:t>
            </a:r>
          </a:p>
          <a:p>
            <a:r>
              <a:rPr lang="it-IT" sz="1200" dirty="0" smtClean="0"/>
              <a:t>                                    </a:t>
            </a:r>
            <a:r>
              <a:rPr lang="it-IT" sz="1200" dirty="0" err="1" smtClean="0"/>
              <a:t>astronomy</a:t>
            </a:r>
            <a:r>
              <a:rPr lang="it-IT" sz="1200" dirty="0" smtClean="0"/>
              <a:t>, …    </a:t>
            </a: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205172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2627784" y="37170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2627784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3347864" y="3861048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V="1">
            <a:off x="3707904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3707904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493204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4932040" y="37170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V="1">
            <a:off x="586814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>
            <a:off x="5868144" y="3717032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 flipV="1">
            <a:off x="6372200" y="321297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6372200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immagine 4" descr="immagine castell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7473" r="17473"/>
          <a:stretch>
            <a:fillRect/>
          </a:stretch>
        </p:blipFill>
        <p:spPr>
          <a:xfrm>
            <a:off x="683568" y="656692"/>
            <a:ext cx="7848872" cy="5886654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u="sng" dirty="0" smtClean="0"/>
          </a:p>
          <a:p>
            <a:r>
              <a:rPr lang="it-IT" smtClean="0"/>
              <a:t> </a:t>
            </a:r>
            <a:r>
              <a:rPr lang="it-IT" u="sng" smtClean="0">
                <a:hlinkClick r:id="rId3"/>
              </a:rPr>
              <a:t>https://www.youtube.com/watch?v=AesgRREuCQI</a:t>
            </a:r>
            <a:r>
              <a:rPr lang="it-IT" smtClean="0"/>
              <a:t>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Medieval</a:t>
            </a:r>
            <a:r>
              <a:rPr lang="it-IT" dirty="0" smtClean="0"/>
              <a:t> </a:t>
            </a:r>
            <a:r>
              <a:rPr lang="it-IT" dirty="0" err="1" smtClean="0"/>
              <a:t>castle-</a:t>
            </a:r>
            <a:r>
              <a:rPr lang="it-IT" dirty="0" smtClean="0"/>
              <a:t> word </a:t>
            </a:r>
            <a:r>
              <a:rPr lang="it-IT" smtClean="0"/>
              <a:t>bank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outside</a:t>
            </a:r>
            <a:endParaRPr lang="it-IT" dirty="0"/>
          </a:p>
        </p:txBody>
      </p:sp>
      <p:pic>
        <p:nvPicPr>
          <p:cNvPr id="7" name="Segnaposto contenuto 6" descr="castello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44223"/>
            <a:ext cx="4040188" cy="2812592"/>
          </a:xfrm>
        </p:spPr>
      </p:pic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inside</a:t>
            </a:r>
            <a:endParaRPr lang="it-IT" dirty="0"/>
          </a:p>
        </p:txBody>
      </p:sp>
      <p:pic>
        <p:nvPicPr>
          <p:cNvPr id="8" name="Segnaposto contenuto 7" descr="castello intern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17435" y="2174875"/>
            <a:ext cx="3096955" cy="39512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52</Words>
  <Application>Microsoft Office PowerPoint</Application>
  <PresentationFormat>Presentazione su schermo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TIMELINE MAIN FACTS</vt:lpstr>
      <vt:lpstr>Diapositiva 2</vt:lpstr>
      <vt:lpstr>Medieval castle- word bank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 MAIN FACTS</dc:title>
  <dc:creator>Barbara BOS</dc:creator>
  <cp:lastModifiedBy>Barbara BOS</cp:lastModifiedBy>
  <cp:revision>5</cp:revision>
  <dcterms:created xsi:type="dcterms:W3CDTF">2019-12-13T15:12:20Z</dcterms:created>
  <dcterms:modified xsi:type="dcterms:W3CDTF">2020-01-04T15:12:54Z</dcterms:modified>
</cp:coreProperties>
</file>