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youtube.com/watch?v=Gd4lopIPObA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pPr algn="ctr">
              <a:buNone/>
            </a:pPr>
            <a:r>
              <a:rPr lang="it-IT" sz="4400" b="1" dirty="0" smtClean="0"/>
              <a:t>FEUDALISM </a:t>
            </a:r>
            <a:r>
              <a:rPr lang="it-IT" sz="4400" b="1" dirty="0" smtClean="0"/>
              <a:t>IN MEDIEVAL EUROPE</a:t>
            </a:r>
            <a:endParaRPr lang="it-IT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it-IT" u="sng" dirty="0" smtClean="0">
                <a:hlinkClick r:id="rId2"/>
              </a:rPr>
              <a:t>https://www.youtube.com/watch?v=Gd4lopIPObA</a:t>
            </a:r>
            <a:endParaRPr lang="it-IT" u="sng" dirty="0" smtClean="0"/>
          </a:p>
          <a:p>
            <a:endParaRPr lang="it-IT" dirty="0"/>
          </a:p>
        </p:txBody>
      </p:sp>
      <p:pic>
        <p:nvPicPr>
          <p:cNvPr id="8" name="Segnaposto immagine 7" descr="PIRAMIDE SOC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350" b="350"/>
          <a:stretch>
            <a:fillRect/>
          </a:stretch>
        </p:blipFill>
        <p:spPr>
          <a:xfrm>
            <a:off x="1331640" y="548680"/>
            <a:ext cx="6307088" cy="47303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45</TotalTime>
  <Words>7</Words>
  <Application>Microsoft Office PowerPoint</Application>
  <PresentationFormat>Presentazione su schermo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Diapositiva 1</vt:lpstr>
      <vt:lpstr>Diapositiva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https://www.youtube.com/watch?v=Gd4lopIPObA </dc:title>
  <dc:creator>Barbara BOS</dc:creator>
  <cp:lastModifiedBy>Barbara BOS</cp:lastModifiedBy>
  <cp:revision>5</cp:revision>
  <dcterms:created xsi:type="dcterms:W3CDTF">2019-12-23T09:35:29Z</dcterms:created>
  <dcterms:modified xsi:type="dcterms:W3CDTF">2020-01-04T15:37:07Z</dcterms:modified>
</cp:coreProperties>
</file>