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888368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340013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1487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09117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079144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244978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006227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16221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2653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064215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988956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68627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889220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55592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716648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388280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2923B-AFC9-4263-A0D0-A6EA8A0F09F5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CA464FA-CA44-448E-8F12-89AAD7A5DE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385532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Qc2iPR0-U8Q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Qc2iPR0-U8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+mn-lt"/>
              </a:rPr>
              <a:t>GERMAN ECONOMY		</a:t>
            </a:r>
            <a:endParaRPr lang="it-IT" b="1" dirty="0">
              <a:latin typeface="+mn-lt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INFORMATION ABOUT IT</a:t>
            </a:r>
          </a:p>
          <a:p>
            <a:r>
              <a:rPr lang="it-IT" dirty="0" err="1" smtClean="0"/>
              <a:t>It’s</a:t>
            </a:r>
            <a:r>
              <a:rPr lang="it-IT" dirty="0" smtClean="0"/>
              <a:t> the first economy in EU;</a:t>
            </a:r>
          </a:p>
          <a:p>
            <a:r>
              <a:rPr lang="it-IT" dirty="0" smtClean="0"/>
              <a:t>Germany </a:t>
            </a:r>
            <a:r>
              <a:rPr lang="it-IT" dirty="0" err="1" smtClean="0"/>
              <a:t>is</a:t>
            </a:r>
            <a:r>
              <a:rPr lang="it-IT" dirty="0" smtClean="0"/>
              <a:t> in «Eurozone»        </a:t>
            </a:r>
            <a:r>
              <a:rPr lang="it-IT" dirty="0" err="1" smtClean="0"/>
              <a:t>German</a:t>
            </a:r>
            <a:r>
              <a:rPr lang="it-IT" dirty="0" smtClean="0"/>
              <a:t> </a:t>
            </a:r>
            <a:r>
              <a:rPr lang="it-IT" dirty="0" err="1" smtClean="0"/>
              <a:t>people</a:t>
            </a:r>
            <a:r>
              <a:rPr lang="it-IT" dirty="0" smtClean="0"/>
              <a:t> use Euro</a:t>
            </a:r>
          </a:p>
          <a:p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smtClean="0"/>
              <a:t> </a:t>
            </a:r>
            <a:r>
              <a:rPr lang="it-IT" dirty="0" smtClean="0"/>
              <a:t>of </a:t>
            </a:r>
            <a:r>
              <a:rPr lang="it-IT" dirty="0" err="1" smtClean="0"/>
              <a:t>German</a:t>
            </a:r>
            <a:r>
              <a:rPr lang="it-IT" dirty="0" smtClean="0"/>
              <a:t> people work in the service </a:t>
            </a:r>
            <a:r>
              <a:rPr lang="it-IT" dirty="0" err="1" smtClean="0"/>
              <a:t>industry</a:t>
            </a:r>
            <a:endParaRPr lang="it-IT" dirty="0" smtClean="0"/>
          </a:p>
          <a:p>
            <a:pPr marL="0" indent="0" algn="ctr">
              <a:buNone/>
            </a:pPr>
            <a:r>
              <a:rPr lang="it-IT" b="1" dirty="0" smtClean="0"/>
              <a:t>BUT</a:t>
            </a:r>
          </a:p>
          <a:p>
            <a:pPr marL="0" indent="0" algn="just">
              <a:buNone/>
            </a:pPr>
            <a:r>
              <a:rPr lang="it-IT" dirty="0" smtClean="0"/>
              <a:t>The </a:t>
            </a:r>
            <a:r>
              <a:rPr lang="it-IT" dirty="0" err="1" smtClean="0"/>
              <a:t>Secondary</a:t>
            </a:r>
            <a:r>
              <a:rPr lang="it-IT" dirty="0" smtClean="0"/>
              <a:t> </a:t>
            </a:r>
            <a:r>
              <a:rPr lang="it-IT" dirty="0" err="1" smtClean="0"/>
              <a:t>sector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important</a:t>
            </a:r>
            <a:endParaRPr lang="it-IT" dirty="0" smtClean="0"/>
          </a:p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GERMANY IS RICH IN RESOURCES		                  </a:t>
            </a:r>
            <a:r>
              <a:rPr lang="it-IT" b="1" dirty="0" smtClean="0"/>
              <a:t>IRON AND COAL</a:t>
            </a:r>
          </a:p>
          <a:p>
            <a:endParaRPr lang="it-IT" dirty="0"/>
          </a:p>
        </p:txBody>
      </p:sp>
      <p:sp>
        <p:nvSpPr>
          <p:cNvPr id="6" name="Freccia a destra 5"/>
          <p:cNvSpPr/>
          <p:nvPr/>
        </p:nvSpPr>
        <p:spPr>
          <a:xfrm>
            <a:off x="4414058" y="5702529"/>
            <a:ext cx="1446414" cy="1911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in giù 6"/>
          <p:cNvSpPr/>
          <p:nvPr/>
        </p:nvSpPr>
        <p:spPr>
          <a:xfrm>
            <a:off x="2842952" y="4871258"/>
            <a:ext cx="532015" cy="5569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 descr="Risultato immagini per aerogramma economia germania 201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884" y="235960"/>
            <a:ext cx="1764462" cy="153785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reccia a destra 9"/>
          <p:cNvSpPr/>
          <p:nvPr/>
        </p:nvSpPr>
        <p:spPr>
          <a:xfrm>
            <a:off x="3773978" y="3499658"/>
            <a:ext cx="482138" cy="49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90552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>
                <a:latin typeface="+mn-lt"/>
              </a:rPr>
              <a:t>RUHR AREA</a:t>
            </a:r>
            <a:endParaRPr lang="it-IT" b="1" dirty="0">
              <a:latin typeface="+mn-lt"/>
            </a:endParaRPr>
          </a:p>
        </p:txBody>
      </p:sp>
      <p:pic>
        <p:nvPicPr>
          <p:cNvPr id="4" name="Segnaposto contenuto 3" descr="https://upload.wikimedia.org/wikipedia/commons/thumb/b/b2/Locator_map_RVR_in_Germany.svg/220px-Locator_map_RVR_in_Germany.svg.pn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68" y="582281"/>
            <a:ext cx="2261062" cy="27981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egnaposto contenuto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it-IT" dirty="0" smtClean="0"/>
              <a:t>WHERE </a:t>
            </a:r>
            <a:r>
              <a:rPr lang="it-IT" dirty="0" smtClean="0"/>
              <a:t>IS THE </a:t>
            </a:r>
            <a:r>
              <a:rPr lang="it-IT" dirty="0" smtClean="0"/>
              <a:t>RUHR AREA?</a:t>
            </a:r>
          </a:p>
          <a:p>
            <a:r>
              <a:rPr lang="it-IT" dirty="0" smtClean="0"/>
              <a:t>WHY IS IT SO IMPORTANT IN GERMANY?</a:t>
            </a:r>
          </a:p>
          <a:p>
            <a:pPr marL="0" indent="0">
              <a:buNone/>
            </a:pPr>
            <a:r>
              <a:rPr lang="en-GB" u="sng" dirty="0" smtClean="0">
                <a:hlinkClick r:id="rId3"/>
              </a:rPr>
              <a:t>https</a:t>
            </a:r>
            <a:r>
              <a:rPr lang="en-GB" u="sng" dirty="0">
                <a:hlinkClick r:id="rId3"/>
              </a:rPr>
              <a:t>://</a:t>
            </a:r>
            <a:r>
              <a:rPr lang="en-GB" u="sng" dirty="0" smtClean="0">
                <a:hlinkClick r:id="rId3"/>
              </a:rPr>
              <a:t>youtu.be/Qc2iPR0-U8Q</a:t>
            </a:r>
            <a:endParaRPr lang="en-GB" u="sng" dirty="0" smtClean="0"/>
          </a:p>
          <a:p>
            <a:pPr marL="0" indent="0">
              <a:buNone/>
            </a:pPr>
            <a:endParaRPr lang="en-GB" u="sng" dirty="0"/>
          </a:p>
        </p:txBody>
      </p:sp>
      <p:pic>
        <p:nvPicPr>
          <p:cNvPr id="9" name="Immagine 8" descr="Immagine correlata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155" y="3478876"/>
            <a:ext cx="3948229" cy="33791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1459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From a </a:t>
            </a:r>
            <a:r>
              <a:rPr lang="it-IT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polluted</a:t>
            </a:r>
            <a:r>
              <a:rPr 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 area </a:t>
            </a:r>
            <a:r>
              <a:rPr lang="it-IT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environmental</a:t>
            </a:r>
            <a:r>
              <a:rPr 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regeneration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774697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24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it-IT" sz="24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really</a:t>
            </a:r>
            <a:r>
              <a:rPr lang="it-IT" sz="24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possible</a:t>
            </a:r>
            <a:r>
              <a:rPr lang="it-IT" sz="24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Watch the video </a:t>
            </a:r>
            <a:r>
              <a:rPr lang="it-IT" sz="2400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again</a:t>
            </a:r>
            <a:r>
              <a:rPr lang="it-IT" sz="24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it-IT" sz="24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400" u="sng" dirty="0">
                <a:hlinkClick r:id="rId2"/>
              </a:rPr>
              <a:t>https://</a:t>
            </a:r>
            <a:r>
              <a:rPr lang="en-GB" sz="2400" u="sng" dirty="0" smtClean="0">
                <a:hlinkClick r:id="rId2"/>
              </a:rPr>
              <a:t>youtu.be/Qc2iPR0-U8Q</a:t>
            </a:r>
            <a:endParaRPr lang="en-GB" sz="2400" u="sng" dirty="0" smtClean="0"/>
          </a:p>
          <a:p>
            <a:pPr marL="0" indent="0">
              <a:buNone/>
            </a:pPr>
            <a:endParaRPr lang="en-GB" sz="2400" u="sng" dirty="0"/>
          </a:p>
          <a:p>
            <a:pPr marL="0" indent="0">
              <a:buNone/>
            </a:pPr>
            <a:r>
              <a:rPr lang="en-GB" sz="24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Now work with your partners!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Match the date with the right event, then write them in the correct order in the timeline you have</a:t>
            </a:r>
            <a:endParaRPr lang="en-GB" sz="24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400" dirty="0" smtClean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4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127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TRY TO GUESS!</a:t>
            </a:r>
            <a:endParaRPr lang="it-IT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Segnaposto contenuto 3" descr="Risultato immagini per ruhr area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90" y="1257228"/>
            <a:ext cx="2344968" cy="2311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Risultato immagini per ruhr area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614" y="1349498"/>
            <a:ext cx="3606887" cy="2386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 descr="Risultato immagini per ruhr area minatori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90" y="3902940"/>
            <a:ext cx="3416676" cy="2568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 descr="Risultato immagini per miniere di carbone ruhr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958" y="4015046"/>
            <a:ext cx="4778028" cy="234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 descr="Risultato immagini per miniere di carbone ruhr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982" y="280786"/>
            <a:ext cx="4384040" cy="249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 descr="C:\Users\acer\AppData\Local\Microsoft\Windows\INetCache\Content.MSO\E7E436FA.tmp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695" y="2986807"/>
            <a:ext cx="2983230" cy="2412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559583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Risultato immagini per ruhr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423" y="0"/>
            <a:ext cx="3619341" cy="3250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C:\Users\acer\AppData\Local\Microsoft\Windows\INetCache\Content.MSO\E7E436FA.tmp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931" y="664628"/>
            <a:ext cx="4521085" cy="3933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 descr="http://www.dw.com/image/46805957_303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07" y="3532909"/>
            <a:ext cx="5576051" cy="310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 descr="http://www.dw.com/image/43534831_404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699" y="4905114"/>
            <a:ext cx="3238500" cy="1819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823636199"/>
      </p:ext>
    </p:extLst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Sfaccettatur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</TotalTime>
  <Words>113</Words>
  <Application>Microsoft Office PowerPoint</Application>
  <PresentationFormat>Personalizzato</PresentationFormat>
  <Paragraphs>22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Sfaccettatura</vt:lpstr>
      <vt:lpstr>GERMAN ECONOMY  </vt:lpstr>
      <vt:lpstr>RUHR AREA</vt:lpstr>
      <vt:lpstr>From a polluted area to environmental regeneration</vt:lpstr>
      <vt:lpstr>TRY TO GUESS!</vt:lpstr>
      <vt:lpstr>Diapositiva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 ECONOMY SHORT INFORMATION ABOUT IT</dc:title>
  <dc:creator>acer</dc:creator>
  <cp:lastModifiedBy>TEN</cp:lastModifiedBy>
  <cp:revision>13</cp:revision>
  <dcterms:created xsi:type="dcterms:W3CDTF">2020-02-21T15:16:54Z</dcterms:created>
  <dcterms:modified xsi:type="dcterms:W3CDTF">2020-06-26T15:16:38Z</dcterms:modified>
</cp:coreProperties>
</file>