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Let</a:t>
            </a:r>
            <a:r>
              <a:rPr lang="it-IT" dirty="0" smtClean="0"/>
              <a:t>’s</a:t>
            </a:r>
            <a:r>
              <a:rPr lang="it-IT" dirty="0" smtClean="0"/>
              <a:t> </a:t>
            </a:r>
            <a:r>
              <a:rPr lang="it-IT" dirty="0" smtClean="0"/>
              <a:t>sum up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TIMELINE</a:t>
            </a:r>
            <a:br>
              <a:rPr lang="it-IT" dirty="0" smtClean="0"/>
            </a:br>
            <a:r>
              <a:rPr lang="it-IT" sz="2700" dirty="0" smtClean="0"/>
              <a:t>MAIN FACTS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3356992"/>
            <a:ext cx="748883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1187624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187624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611560" y="436510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The </a:t>
            </a:r>
            <a:r>
              <a:rPr lang="it-IT" sz="1200" dirty="0" err="1" smtClean="0"/>
              <a:t>fall</a:t>
            </a:r>
            <a:r>
              <a:rPr lang="it-IT" sz="1200" dirty="0" smtClean="0"/>
              <a:t>                                  Charles Magne       The  </a:t>
            </a:r>
            <a:r>
              <a:rPr lang="it-IT" sz="1200" dirty="0" err="1" smtClean="0"/>
              <a:t>Christians</a:t>
            </a:r>
            <a:r>
              <a:rPr lang="it-IT" sz="1200" dirty="0" smtClean="0"/>
              <a:t>         The </a:t>
            </a:r>
            <a:r>
              <a:rPr lang="it-IT" sz="1200" dirty="0" err="1" smtClean="0"/>
              <a:t>plague</a:t>
            </a:r>
            <a:r>
              <a:rPr lang="it-IT" sz="1200" dirty="0" smtClean="0"/>
              <a:t>                    The </a:t>
            </a:r>
            <a:r>
              <a:rPr lang="it-IT" sz="1200" dirty="0" err="1" smtClean="0"/>
              <a:t>discovery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America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the Roman                                                        are </a:t>
            </a:r>
            <a:r>
              <a:rPr lang="it-IT" sz="1200" dirty="0" err="1" smtClean="0"/>
              <a:t>attacking</a:t>
            </a:r>
            <a:endParaRPr lang="it-IT" sz="1200" dirty="0" smtClean="0"/>
          </a:p>
          <a:p>
            <a:r>
              <a:rPr lang="it-IT" sz="1200" dirty="0" smtClean="0"/>
              <a:t>Empire                              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79512" y="249289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dirty="0" err="1" smtClean="0"/>
              <a:t>A.D</a:t>
            </a:r>
            <a:r>
              <a:rPr lang="it-IT" dirty="0" smtClean="0"/>
              <a:t>       476          622      800            1096               1350         1436    1492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2051720" y="378904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176368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Beginning</a:t>
            </a:r>
            <a:r>
              <a:rPr lang="it-IT" sz="1200" dirty="0" smtClean="0"/>
              <a:t>                  </a:t>
            </a:r>
            <a:r>
              <a:rPr lang="it-IT" sz="1200" dirty="0" err="1" smtClean="0"/>
              <a:t>Development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                                          The </a:t>
            </a:r>
            <a:r>
              <a:rPr lang="it-IT" sz="1200" dirty="0" err="1" smtClean="0"/>
              <a:t>invention</a:t>
            </a:r>
            <a:r>
              <a:rPr lang="it-IT" sz="1200" dirty="0" smtClean="0"/>
              <a:t> 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islam                      </a:t>
            </a:r>
            <a:r>
              <a:rPr lang="it-IT" sz="1200" dirty="0" err="1" smtClean="0"/>
              <a:t>grammar</a:t>
            </a:r>
            <a:r>
              <a:rPr lang="it-IT" sz="1200" dirty="0" smtClean="0"/>
              <a:t>, </a:t>
            </a:r>
            <a:r>
              <a:rPr lang="it-IT" sz="1200" dirty="0" err="1" smtClean="0"/>
              <a:t>geometry</a:t>
            </a:r>
            <a:r>
              <a:rPr lang="it-IT" sz="1200" dirty="0" smtClean="0"/>
              <a:t>,                                   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printing</a:t>
            </a:r>
            <a:r>
              <a:rPr lang="it-IT" sz="1200" dirty="0" smtClean="0"/>
              <a:t> press</a:t>
            </a:r>
          </a:p>
          <a:p>
            <a:r>
              <a:rPr lang="it-IT" sz="1200" dirty="0" smtClean="0"/>
              <a:t>                                    </a:t>
            </a:r>
            <a:r>
              <a:rPr lang="it-IT" sz="1200" dirty="0" err="1" smtClean="0"/>
              <a:t>astronomy</a:t>
            </a:r>
            <a:r>
              <a:rPr lang="it-IT" sz="1200" dirty="0" smtClean="0"/>
              <a:t>, …    </a:t>
            </a: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205172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2627784" y="37170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2627784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3347864" y="3861048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V="1">
            <a:off x="3707904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3707904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493204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4932040" y="37170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V="1">
            <a:off x="586814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>
            <a:off x="5868144" y="3717032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 flipV="1">
            <a:off x="6372200" y="321297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6372200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Medieval</a:t>
            </a:r>
            <a:r>
              <a:rPr lang="it-IT" dirty="0" smtClean="0"/>
              <a:t> </a:t>
            </a:r>
            <a:r>
              <a:rPr lang="it-IT" dirty="0" err="1" smtClean="0"/>
              <a:t>castle-</a:t>
            </a:r>
            <a:r>
              <a:rPr lang="it-IT" dirty="0" smtClean="0"/>
              <a:t> word </a:t>
            </a:r>
            <a:r>
              <a:rPr lang="it-IT" smtClean="0"/>
              <a:t>bank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outside</a:t>
            </a:r>
            <a:endParaRPr lang="it-IT" dirty="0"/>
          </a:p>
        </p:txBody>
      </p:sp>
      <p:pic>
        <p:nvPicPr>
          <p:cNvPr id="7" name="Segnaposto contenuto 6" descr="castello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44223"/>
            <a:ext cx="4040188" cy="2812592"/>
          </a:xfrm>
        </p:spPr>
      </p:pic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inside</a:t>
            </a:r>
            <a:endParaRPr lang="it-IT" dirty="0"/>
          </a:p>
        </p:txBody>
      </p:sp>
      <p:pic>
        <p:nvPicPr>
          <p:cNvPr id="8" name="Segnaposto contenuto 7" descr="castello intern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17435" y="2174875"/>
            <a:ext cx="3096955" cy="39512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Segnaposto immagine 7" descr="PIRAMIDE SO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50" b="350"/>
          <a:stretch>
            <a:fillRect/>
          </a:stretch>
        </p:blipFill>
        <p:spPr>
          <a:xfrm>
            <a:off x="1403648" y="1196752"/>
            <a:ext cx="6307088" cy="47303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Knight</a:t>
            </a:r>
            <a:endParaRPr lang="it-IT" dirty="0"/>
          </a:p>
        </p:txBody>
      </p:sp>
      <p:pic>
        <p:nvPicPr>
          <p:cNvPr id="4" name="Segnaposto contenuto 3" descr="cvaliere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268760"/>
            <a:ext cx="6171009" cy="4936807"/>
          </a:xfrm>
        </p:spPr>
      </p:pic>
      <p:sp>
        <p:nvSpPr>
          <p:cNvPr id="5" name="CasellaDiTesto 4"/>
          <p:cNvSpPr txBox="1"/>
          <p:nvPr/>
        </p:nvSpPr>
        <p:spPr>
          <a:xfrm>
            <a:off x="3635896" y="16288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sword</a:t>
            </a:r>
            <a:endParaRPr lang="it-IT" b="1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14847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helmet</a:t>
            </a:r>
            <a:endParaRPr lang="it-IT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364088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shield</a:t>
            </a:r>
            <a:endParaRPr lang="it-IT" b="1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6228184" y="33569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horse</a:t>
            </a:r>
            <a:endParaRPr lang="it-IT" b="1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3779912" y="28529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armor</a:t>
            </a:r>
            <a:endParaRPr lang="it-IT" b="1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Word </a:t>
            </a:r>
            <a:r>
              <a:rPr lang="it-IT" dirty="0" err="1" smtClean="0"/>
              <a:t>bank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DUKE – duca</a:t>
            </a:r>
          </a:p>
          <a:p>
            <a:endParaRPr lang="it-IT" dirty="0" smtClean="0"/>
          </a:p>
          <a:p>
            <a:r>
              <a:rPr lang="it-IT" dirty="0" smtClean="0"/>
              <a:t>EARLS – conti </a:t>
            </a:r>
          </a:p>
          <a:p>
            <a:endParaRPr lang="it-IT" dirty="0" smtClean="0"/>
          </a:p>
          <a:p>
            <a:r>
              <a:rPr lang="it-IT" dirty="0" smtClean="0"/>
              <a:t>LOWER CLASS  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UPPER CLASS  </a:t>
            </a:r>
          </a:p>
          <a:p>
            <a:endParaRPr lang="it-IT" dirty="0" smtClean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MANOR – feudo</a:t>
            </a:r>
          </a:p>
          <a:p>
            <a:pPr>
              <a:buNone/>
            </a:pPr>
            <a:r>
              <a:rPr lang="it-IT" dirty="0" smtClean="0"/>
              <a:t> </a:t>
            </a:r>
          </a:p>
          <a:p>
            <a:r>
              <a:rPr lang="it-IT" smtClean="0"/>
              <a:t>LABOUR </a:t>
            </a:r>
            <a:r>
              <a:rPr lang="it-IT" dirty="0" smtClean="0"/>
              <a:t>– lavoro manuale </a:t>
            </a:r>
          </a:p>
          <a:p>
            <a:endParaRPr lang="it-IT" dirty="0" smtClean="0"/>
          </a:p>
          <a:p>
            <a:r>
              <a:rPr lang="it-IT" dirty="0" smtClean="0"/>
              <a:t>RIGHTS – diritti</a:t>
            </a:r>
          </a:p>
          <a:p>
            <a:endParaRPr lang="it-IT" dirty="0" smtClean="0"/>
          </a:p>
          <a:p>
            <a:r>
              <a:rPr lang="it-IT" dirty="0" smtClean="0"/>
              <a:t>PROTECTION - protezione</a:t>
            </a:r>
          </a:p>
          <a:p>
            <a:endParaRPr lang="it-IT" dirty="0"/>
          </a:p>
        </p:txBody>
      </p:sp>
      <p:pic>
        <p:nvPicPr>
          <p:cNvPr id="7" name="Immagine 6" descr="Risultati immagini per duca medioe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603948" cy="9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Risultati immagini per signori medieval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140968"/>
            <a:ext cx="953324" cy="82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Risultati immagini per peasants middle ag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6637" y="2996952"/>
            <a:ext cx="837363" cy="8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9" descr="https://cdn.shopify.com/s/files/1/0805/7023/products/24_1_d2b7e154-1693-4815-8939-9a9b062420cb_1024x1024.jpg?v=14969752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01208"/>
            <a:ext cx="1226946" cy="9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https://upload.wikimedia.org/wikipedia/commons/thumb/8/8d/1794_Morgenstern_Bauernhof_anagoria.JPG/800px-1794_Morgenstern_Bauernhof_anagori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 descr="Risultati immagini per feudo medievale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2132856"/>
            <a:ext cx="1007533" cy="6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Presentazione su schermo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Let’s sum up</vt:lpstr>
      <vt:lpstr>TIMELINE MAIN FACTS</vt:lpstr>
      <vt:lpstr>Medieval castle- word bank</vt:lpstr>
      <vt:lpstr>Diapositiva 4</vt:lpstr>
      <vt:lpstr>The Knight</vt:lpstr>
      <vt:lpstr>Word bank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sum up</dc:title>
  <dc:creator>Barbara BOS</dc:creator>
  <cp:lastModifiedBy>Barbara BOS</cp:lastModifiedBy>
  <cp:revision>1</cp:revision>
  <dcterms:created xsi:type="dcterms:W3CDTF">2020-01-04T16:53:47Z</dcterms:created>
  <dcterms:modified xsi:type="dcterms:W3CDTF">2020-01-04T17:01:19Z</dcterms:modified>
</cp:coreProperties>
</file>