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N1GaI8KWH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hlinkClick r:id="rId3"/>
              </a:rPr>
              <a:t> https://</a:t>
            </a:r>
            <a:r>
              <a:rPr lang="it-IT" dirty="0" smtClean="0">
                <a:hlinkClick r:id="rId3"/>
              </a:rPr>
              <a:t>www.youtube.com/watch?v=jN1GaI8KWHo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Word </a:t>
            </a:r>
            <a:r>
              <a:rPr lang="it-IT" dirty="0" err="1" smtClean="0"/>
              <a:t>bank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DUKE – duca</a:t>
            </a:r>
          </a:p>
          <a:p>
            <a:endParaRPr lang="it-IT" dirty="0" smtClean="0"/>
          </a:p>
          <a:p>
            <a:r>
              <a:rPr lang="it-IT" dirty="0" smtClean="0"/>
              <a:t>EARLS – conti </a:t>
            </a:r>
          </a:p>
          <a:p>
            <a:endParaRPr lang="it-IT" dirty="0" smtClean="0"/>
          </a:p>
          <a:p>
            <a:r>
              <a:rPr lang="it-IT" dirty="0" smtClean="0"/>
              <a:t>LOWER CLASS  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UPPER CLASS  </a:t>
            </a:r>
          </a:p>
          <a:p>
            <a:endParaRPr lang="it-IT" dirty="0" smtClean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MANOR – feudo</a:t>
            </a:r>
          </a:p>
          <a:p>
            <a:pPr>
              <a:buNone/>
            </a:pPr>
            <a:r>
              <a:rPr lang="it-IT" dirty="0" smtClean="0"/>
              <a:t> </a:t>
            </a:r>
          </a:p>
          <a:p>
            <a:r>
              <a:rPr lang="it-IT" smtClean="0"/>
              <a:t>LABOUR </a:t>
            </a:r>
            <a:r>
              <a:rPr lang="it-IT" dirty="0" smtClean="0"/>
              <a:t>– lavoro manuale </a:t>
            </a:r>
          </a:p>
          <a:p>
            <a:endParaRPr lang="it-IT" dirty="0" smtClean="0"/>
          </a:p>
          <a:p>
            <a:r>
              <a:rPr lang="it-IT" dirty="0" smtClean="0"/>
              <a:t>RIGHTS – diritti</a:t>
            </a:r>
          </a:p>
          <a:p>
            <a:endParaRPr lang="it-IT" dirty="0" smtClean="0"/>
          </a:p>
          <a:p>
            <a:r>
              <a:rPr lang="it-IT" dirty="0" smtClean="0"/>
              <a:t>PROTECTION - protezione</a:t>
            </a:r>
          </a:p>
          <a:p>
            <a:endParaRPr lang="it-IT" dirty="0"/>
          </a:p>
        </p:txBody>
      </p:sp>
      <p:pic>
        <p:nvPicPr>
          <p:cNvPr id="7" name="Immagine 6" descr="Risultati immagini per duca medioe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603948" cy="9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Risultati immagini per signori medieval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140968"/>
            <a:ext cx="953324" cy="82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Risultati immagini per peasants middle ag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6637" y="2996952"/>
            <a:ext cx="837363" cy="8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9" descr="https://cdn.shopify.com/s/files/1/0805/7023/products/24_1_d2b7e154-1693-4815-8939-9a9b062420cb_1024x1024.jpg?v=14969752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01208"/>
            <a:ext cx="1226946" cy="9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https://upload.wikimedia.org/wikipedia/commons/thumb/8/8d/1794_Morgenstern_Bauernhof_anagoria.JPG/800px-1794_Morgenstern_Bauernhof_anagori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 descr="Risultati immagini per feudo medievale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2132856"/>
            <a:ext cx="1007533" cy="6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26</Words>
  <Application>Microsoft Office PowerPoint</Application>
  <PresentationFormat>Presentazione su schermo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  https://www.youtube.com/watch?v=jN1GaI8KWHo </vt:lpstr>
      <vt:lpstr>Word bank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bank</dc:title>
  <dc:creator>Barbara BOS</dc:creator>
  <cp:lastModifiedBy>Barbara BOS</cp:lastModifiedBy>
  <cp:revision>10</cp:revision>
  <dcterms:created xsi:type="dcterms:W3CDTF">2019-12-30T16:01:17Z</dcterms:created>
  <dcterms:modified xsi:type="dcterms:W3CDTF">2020-02-21T14:36:48Z</dcterms:modified>
</cp:coreProperties>
</file>