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56" r:id="rId3"/>
    <p:sldId id="257" r:id="rId4"/>
    <p:sldId id="258" r:id="rId5"/>
    <p:sldId id="275" r:id="rId6"/>
    <p:sldId id="259" r:id="rId7"/>
    <p:sldId id="260" r:id="rId8"/>
    <p:sldId id="266" r:id="rId9"/>
    <p:sldId id="267" r:id="rId10"/>
    <p:sldId id="261" r:id="rId11"/>
    <p:sldId id="268" r:id="rId12"/>
    <p:sldId id="269" r:id="rId13"/>
    <p:sldId id="270" r:id="rId14"/>
    <p:sldId id="277" r:id="rId15"/>
    <p:sldId id="262" r:id="rId16"/>
    <p:sldId id="263" r:id="rId17"/>
    <p:sldId id="264" r:id="rId18"/>
    <p:sldId id="272" r:id="rId19"/>
    <p:sldId id="276" r:id="rId20"/>
    <p:sldId id="274" r:id="rId21"/>
    <p:sldId id="279" r:id="rId22"/>
    <p:sldId id="271" r:id="rId23"/>
    <p:sldId id="273" r:id="rId24"/>
    <p:sldId id="282" r:id="rId25"/>
    <p:sldId id="284" r:id="rId26"/>
    <p:sldId id="283" r:id="rId27"/>
    <p:sldId id="285" r:id="rId28"/>
    <p:sldId id="265" r:id="rId29"/>
    <p:sldId id="286" r:id="rId30"/>
    <p:sldId id="287" r:id="rId31"/>
    <p:sldId id="288" r:id="rId32"/>
    <p:sldId id="289" r:id="rId33"/>
    <p:sldId id="290" r:id="rId34"/>
    <p:sldId id="292" r:id="rId35"/>
    <p:sldId id="291" r:id="rId36"/>
    <p:sldId id="278" r:id="rId37"/>
    <p:sldId id="280" r:id="rId38"/>
    <p:sldId id="281" r:id="rId3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 sz="2800"/>
                  </a:pPr>
                  <a:endParaRPr lang="it-IT"/>
                </a:p>
              </c:txPr>
            </c:dLbl>
            <c:dLbl>
              <c:idx val="2"/>
              <c:spPr/>
              <c:txPr>
                <a:bodyPr/>
                <a:lstStyle/>
                <a:p>
                  <a:pPr>
                    <a:defRPr sz="2800"/>
                  </a:pPr>
                  <a:endParaRPr lang="it-IT"/>
                </a:p>
              </c:txPr>
            </c:dLbl>
            <c:showPercent val="1"/>
            <c:showLeaderLines val="1"/>
          </c:dLbls>
          <c:cat>
            <c:strRef>
              <c:f>Foglio1!$A$2:$A$5</c:f>
              <c:strCache>
                <c:ptCount val="3"/>
                <c:pt idx="0">
                  <c:v>water</c:v>
                </c:pt>
                <c:pt idx="2">
                  <c:v>land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7</c:v>
                </c:pt>
                <c:pt idx="2">
                  <c:v>3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1"/>
        <c:delete val="1"/>
      </c:legendEntry>
      <c:legendEntry>
        <c:idx val="3"/>
        <c:delete val="1"/>
      </c:legendEntry>
      <c:layout/>
      <c:txPr>
        <a:bodyPr/>
        <a:lstStyle/>
        <a:p>
          <a:pPr>
            <a:defRPr sz="2400"/>
          </a:pPr>
          <a:endParaRPr lang="it-IT"/>
        </a:p>
      </c:txPr>
    </c:legend>
    <c:plotVisOnly val="1"/>
  </c:chart>
  <c:txPr>
    <a:bodyPr/>
    <a:lstStyle/>
    <a:p>
      <a:pPr>
        <a:defRPr sz="1800"/>
      </a:pPr>
      <a:endParaRPr lang="it-IT"/>
    </a:p>
  </c:tx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cat>
            <c:strRef>
              <c:f>Foglio1!$A$2:$A$5</c:f>
              <c:strCache>
                <c:ptCount val="2"/>
                <c:pt idx="0">
                  <c:v>SALTY WATER</c:v>
                </c:pt>
                <c:pt idx="1">
                  <c:v>FRESH WATER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97</c:v>
                </c:pt>
                <c:pt idx="1">
                  <c:v>3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</c:chart>
  <c:txPr>
    <a:bodyPr/>
    <a:lstStyle/>
    <a:p>
      <a:pPr>
        <a:defRPr sz="1800"/>
      </a:pPr>
      <a:endParaRPr lang="it-IT"/>
    </a:p>
  </c:txPr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B251C-0A51-45D7-BB02-C241074C6DD0}" type="datetimeFigureOut">
              <a:rPr lang="it-IT" smtClean="0"/>
              <a:pPr/>
              <a:t>27/02/2020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6776A-42FD-493C-A91C-5FEE0F409BA5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6.jpeg"/><Relationship Id="rId7" Type="http://schemas.openxmlformats.org/officeDocument/2006/relationships/image" Target="../media/image1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13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3.jpeg"/><Relationship Id="rId5" Type="http://schemas.openxmlformats.org/officeDocument/2006/relationships/image" Target="../media/image39.jpeg"/><Relationship Id="rId10" Type="http://schemas.openxmlformats.org/officeDocument/2006/relationships/image" Target="../media/image29.jpeg"/><Relationship Id="rId4" Type="http://schemas.openxmlformats.org/officeDocument/2006/relationships/image" Target="../media/image38.jpeg"/><Relationship Id="rId9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Eb7nnMLcaA" TargetMode="External"/><Relationship Id="rId2" Type="http://schemas.openxmlformats.org/officeDocument/2006/relationships/hyperlink" Target="https://www.youtube.com/watch?v=Om42Lppkd9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hyperlink" Target="https://www.youtube.com/watch?v=6jQ7y_qQYU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magin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708920"/>
            <a:ext cx="180005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0" y="444988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Ministero dell’Istruzione</a:t>
            </a:r>
          </a:p>
          <a:p>
            <a:pPr algn="ctr"/>
            <a:r>
              <a:rPr lang="it-IT" dirty="0" smtClean="0"/>
              <a:t>Istituto Comprensivo Statale “G. A. BOSSI”</a:t>
            </a:r>
          </a:p>
          <a:p>
            <a:pPr algn="ctr"/>
            <a:r>
              <a:rPr lang="it-IT" dirty="0" smtClean="0"/>
              <a:t>Via Dante 5 - 21052 Busto Arsizio 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79512" y="620688"/>
            <a:ext cx="878497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SPHERES OF OUR PLANET</a:t>
            </a:r>
          </a:p>
          <a:p>
            <a:pPr algn="ctr"/>
            <a:r>
              <a:rPr lang="it-IT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CLIL – 2019/20</a:t>
            </a:r>
          </a:p>
          <a:p>
            <a:pPr algn="ctr"/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Mattia </a:t>
            </a:r>
            <a:r>
              <a:rPr lang="it-IT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Castiglioni</a:t>
            </a:r>
            <a:endParaRPr lang="it-IT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1332656" y="-27384"/>
            <a:ext cx="8229600" cy="1143000"/>
          </a:xfrm>
        </p:spPr>
        <p:txBody>
          <a:bodyPr/>
          <a:lstStyle/>
          <a:p>
            <a:r>
              <a:rPr lang="it-IT" dirty="0" err="1" smtClean="0"/>
              <a:t>But</a:t>
            </a:r>
            <a:r>
              <a:rPr lang="it-IT" dirty="0" smtClean="0"/>
              <a:t> </a:t>
            </a:r>
            <a:r>
              <a:rPr lang="it-IT" dirty="0" err="1" smtClean="0"/>
              <a:t>even…</a:t>
            </a:r>
            <a:r>
              <a:rPr lang="it-IT" dirty="0" smtClean="0"/>
              <a:t>..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670775" y="908720"/>
            <a:ext cx="1687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 err="1" smtClean="0"/>
              <a:t>s</a:t>
            </a:r>
            <a:r>
              <a:rPr lang="it-IT" sz="4800" b="1" dirty="0" err="1" smtClean="0"/>
              <a:t>now</a:t>
            </a:r>
            <a:r>
              <a:rPr lang="it-IT" sz="4800" dirty="0" smtClean="0"/>
              <a:t> </a:t>
            </a:r>
            <a:endParaRPr lang="it-IT" dirty="0"/>
          </a:p>
        </p:txBody>
      </p:sp>
      <p:pic>
        <p:nvPicPr>
          <p:cNvPr id="18434" name="Picture 2" descr="Risultati immagini per ne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5063402" cy="28503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8" name="AutoShape 6" descr="Risultati immagini per piog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70" name="Picture 2" descr="Risultati immagini per nev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996952"/>
            <a:ext cx="4896544" cy="36724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it-IT" b="1" dirty="0" err="1" smtClean="0"/>
              <a:t>ice</a:t>
            </a:r>
            <a:endParaRPr lang="it-IT" b="1" dirty="0"/>
          </a:p>
        </p:txBody>
      </p:sp>
      <p:pic>
        <p:nvPicPr>
          <p:cNvPr id="4" name="Picture 4" descr="Immagine correl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4392488" cy="32904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4" name="Picture 4" descr="Risultati immagini per ghiaccia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005064"/>
            <a:ext cx="5489848" cy="27449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2" name="Picture 2" descr="Risultati immagini per ghiacci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44824"/>
            <a:ext cx="3456384" cy="29379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it-IT" b="1" dirty="0" err="1" smtClean="0"/>
              <a:t>rain</a:t>
            </a:r>
            <a:endParaRPr lang="it-IT" b="1" dirty="0"/>
          </a:p>
        </p:txBody>
      </p:sp>
      <p:pic>
        <p:nvPicPr>
          <p:cNvPr id="4" name="Picture 8" descr="http://script-meteolive.leonardo.it/admin/immaginiNotizie/X-450/__122466___gfhfhg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4547872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26" name="AutoShape 2" descr="Risultati immagini per piog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6628" name="AutoShape 4" descr="Risultati immagini per piog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6630" name="Picture 6" descr="Risultati immagini per piogg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1361" y="2924944"/>
            <a:ext cx="5958221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it-IT" b="1" dirty="0" smtClean="0"/>
              <a:t>vapor or </a:t>
            </a:r>
            <a:r>
              <a:rPr lang="it-IT" b="1" dirty="0" err="1" smtClean="0"/>
              <a:t>steam</a:t>
            </a:r>
            <a:endParaRPr lang="it-IT" b="1" dirty="0"/>
          </a:p>
        </p:txBody>
      </p:sp>
      <p:pic>
        <p:nvPicPr>
          <p:cNvPr id="4" name="Picture 10" descr="Risultati immagini per vapo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4278522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0" name="Picture 2" descr="Risultati immagini per nuvo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501008"/>
            <a:ext cx="4609617" cy="30652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it-IT" dirty="0" smtClean="0"/>
              <a:t>water can </a:t>
            </a:r>
            <a:r>
              <a:rPr lang="it-IT" dirty="0" err="1" smtClean="0"/>
              <a:t>be</a:t>
            </a:r>
            <a:r>
              <a:rPr lang="it-IT" dirty="0" smtClean="0"/>
              <a:t> </a:t>
            </a:r>
            <a:r>
              <a:rPr lang="it-IT" b="1" dirty="0" smtClean="0"/>
              <a:t>underground</a:t>
            </a:r>
            <a:endParaRPr lang="it-IT" b="1" dirty="0"/>
          </a:p>
        </p:txBody>
      </p:sp>
      <p:pic>
        <p:nvPicPr>
          <p:cNvPr id="34818" name="Picture 2" descr="https://lightstorage.ecodibergamo.it/mediaon/cms.quotidiani/storage/site_media/media/photologue/2017/2/13/photos/cache/a-caccia-delloro-blu-nel-bueno-fontenonelle-grotte-per-studiare-lacqua_b40439b2-f154-11e6-b394-f1fe11d976c0_998_397_original.jpg"/>
          <p:cNvPicPr>
            <a:picLocks noChangeAspect="1" noChangeArrowheads="1"/>
          </p:cNvPicPr>
          <p:nvPr/>
        </p:nvPicPr>
        <p:blipFill>
          <a:blip r:embed="rId2" cstate="print"/>
          <a:srcRect l="13831" r="18168"/>
          <a:stretch>
            <a:fillRect/>
          </a:stretch>
        </p:blipFill>
        <p:spPr bwMode="auto">
          <a:xfrm>
            <a:off x="161526" y="1340768"/>
            <a:ext cx="4554490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4820" name="Picture 4" descr="Risultati immagini per underground wa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7896" y="1628800"/>
            <a:ext cx="3750568" cy="2503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4822" name="Picture 6" descr="https://encrypted-tbn0.gstatic.com/images?q=tbn:ANd9GcTenGIl3oQpgw4eSiC5_GRW8eX4krVpL2e-DW5mxzWKiGa-ZsQ1&amp;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9934" y="3789040"/>
            <a:ext cx="4218290" cy="2832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it-IT" dirty="0" err="1" smtClean="0"/>
              <a:t>Which</a:t>
            </a:r>
            <a:r>
              <a:rPr lang="it-IT" dirty="0" smtClean="0"/>
              <a:t> are the </a:t>
            </a:r>
            <a:r>
              <a:rPr lang="it-IT" b="1" dirty="0" err="1" smtClean="0"/>
              <a:t>differences</a:t>
            </a:r>
            <a:r>
              <a:rPr lang="it-IT" dirty="0" smtClean="0"/>
              <a:t> </a:t>
            </a:r>
            <a:r>
              <a:rPr lang="it-IT" dirty="0" err="1" smtClean="0"/>
              <a:t>between</a:t>
            </a:r>
            <a:r>
              <a:rPr lang="it-IT" dirty="0" smtClean="0"/>
              <a:t> </a:t>
            </a:r>
            <a:r>
              <a:rPr lang="it-IT" dirty="0" err="1" smtClean="0"/>
              <a:t>these</a:t>
            </a:r>
            <a:r>
              <a:rPr lang="it-IT" dirty="0" smtClean="0"/>
              <a:t> </a:t>
            </a:r>
            <a:r>
              <a:rPr lang="it-IT" b="1" dirty="0" err="1" smtClean="0"/>
              <a:t>kinds</a:t>
            </a:r>
            <a:r>
              <a:rPr lang="it-IT" dirty="0" smtClean="0"/>
              <a:t> </a:t>
            </a:r>
            <a:r>
              <a:rPr lang="it-IT" b="1" dirty="0" err="1" smtClean="0"/>
              <a:t>of</a:t>
            </a:r>
            <a:r>
              <a:rPr lang="it-IT" b="1" dirty="0" smtClean="0"/>
              <a:t> water</a:t>
            </a:r>
            <a:r>
              <a:rPr lang="it-IT" dirty="0" smtClean="0"/>
              <a:t> </a:t>
            </a:r>
            <a:r>
              <a:rPr lang="it-IT" dirty="0" err="1" smtClean="0"/>
              <a:t>that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have</a:t>
            </a:r>
            <a:r>
              <a:rPr lang="it-IT" dirty="0" smtClean="0"/>
              <a:t> </a:t>
            </a:r>
            <a:r>
              <a:rPr lang="it-IT" dirty="0" err="1" smtClean="0"/>
              <a:t>seen</a:t>
            </a:r>
            <a:r>
              <a:rPr lang="it-IT" dirty="0" smtClean="0"/>
              <a:t>?</a:t>
            </a:r>
            <a:endParaRPr lang="it-IT" dirty="0"/>
          </a:p>
        </p:txBody>
      </p:sp>
      <p:grpSp>
        <p:nvGrpSpPr>
          <p:cNvPr id="7" name="Gruppo 6"/>
          <p:cNvGrpSpPr/>
          <p:nvPr/>
        </p:nvGrpSpPr>
        <p:grpSpPr>
          <a:xfrm>
            <a:off x="251520" y="1412776"/>
            <a:ext cx="3960440" cy="2520280"/>
            <a:chOff x="251520" y="1556792"/>
            <a:chExt cx="3960440" cy="2520280"/>
          </a:xfrm>
        </p:grpSpPr>
        <p:pic>
          <p:nvPicPr>
            <p:cNvPr id="6146" name="Picture 2" descr="Risultati immagini per acqua liquida"/>
            <p:cNvPicPr>
              <a:picLocks noChangeAspect="1" noChangeArrowheads="1"/>
            </p:cNvPicPr>
            <p:nvPr/>
          </p:nvPicPr>
          <p:blipFill>
            <a:blip r:embed="rId2" cstate="print"/>
            <a:srcRect l="11895" t="8470" r="15414" b="17413"/>
            <a:stretch>
              <a:fillRect/>
            </a:stretch>
          </p:blipFill>
          <p:spPr bwMode="auto">
            <a:xfrm>
              <a:off x="251520" y="1556792"/>
              <a:ext cx="3960440" cy="252028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6" name="CasellaDiTesto 5"/>
            <p:cNvSpPr txBox="1"/>
            <p:nvPr/>
          </p:nvSpPr>
          <p:spPr>
            <a:xfrm rot="20082547">
              <a:off x="663504" y="2056895"/>
              <a:ext cx="331236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8000" dirty="0" err="1" smtClean="0">
                  <a:solidFill>
                    <a:srgbClr val="FF0000"/>
                  </a:solidFill>
                </a:rPr>
                <a:t>liquid</a:t>
              </a:r>
              <a:endParaRPr lang="it-IT" sz="8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6148" name="AutoShape 4" descr="Risultati immagini per ghiacc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150" name="AutoShape 6" descr="Risultati immagini per ghiacc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pSp>
        <p:nvGrpSpPr>
          <p:cNvPr id="13" name="Gruppo 12"/>
          <p:cNvGrpSpPr/>
          <p:nvPr/>
        </p:nvGrpSpPr>
        <p:grpSpPr>
          <a:xfrm>
            <a:off x="4499992" y="1412776"/>
            <a:ext cx="5272161" cy="2499044"/>
            <a:chOff x="4499992" y="1412776"/>
            <a:chExt cx="5272161" cy="2499044"/>
          </a:xfrm>
        </p:grpSpPr>
        <p:pic>
          <p:nvPicPr>
            <p:cNvPr id="6152" name="Picture 8" descr="Risultati immagini per ghiaccio"/>
            <p:cNvPicPr>
              <a:picLocks noChangeAspect="1" noChangeArrowheads="1"/>
            </p:cNvPicPr>
            <p:nvPr/>
          </p:nvPicPr>
          <p:blipFill>
            <a:blip r:embed="rId3" cstate="print"/>
            <a:srcRect t="7957" r="15152"/>
            <a:stretch>
              <a:fillRect/>
            </a:stretch>
          </p:blipFill>
          <p:spPr bwMode="auto">
            <a:xfrm>
              <a:off x="4499992" y="1412776"/>
              <a:ext cx="4032448" cy="249904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1" name="CasellaDiTesto 10"/>
            <p:cNvSpPr txBox="1"/>
            <p:nvPr/>
          </p:nvSpPr>
          <p:spPr>
            <a:xfrm rot="20260939">
              <a:off x="5128145" y="1587677"/>
              <a:ext cx="46440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9600" dirty="0" err="1" smtClean="0">
                  <a:solidFill>
                    <a:srgbClr val="FFFF00"/>
                  </a:solidFill>
                </a:rPr>
                <a:t>solid</a:t>
              </a:r>
              <a:endParaRPr lang="it-IT" sz="96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5" name="Gruppo 14"/>
          <p:cNvGrpSpPr/>
          <p:nvPr/>
        </p:nvGrpSpPr>
        <p:grpSpPr>
          <a:xfrm>
            <a:off x="2339752" y="4075542"/>
            <a:ext cx="4320480" cy="2665826"/>
            <a:chOff x="2339752" y="4075542"/>
            <a:chExt cx="4320480" cy="2665826"/>
          </a:xfrm>
        </p:grpSpPr>
        <p:pic>
          <p:nvPicPr>
            <p:cNvPr id="6154" name="Picture 10" descr="Immagine correlata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39752" y="4075542"/>
              <a:ext cx="4032448" cy="266582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4" name="CasellaDiTesto 13"/>
            <p:cNvSpPr txBox="1"/>
            <p:nvPr/>
          </p:nvSpPr>
          <p:spPr>
            <a:xfrm rot="20171727">
              <a:off x="3275856" y="4343736"/>
              <a:ext cx="33843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8000" dirty="0" smtClean="0">
                  <a:solidFill>
                    <a:srgbClr val="FFC000"/>
                  </a:solidFill>
                </a:rPr>
                <a:t>gas</a:t>
              </a:r>
              <a:endParaRPr lang="it-IT" dirty="0">
                <a:solidFill>
                  <a:srgbClr val="FFC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it-IT" dirty="0" err="1" smtClean="0"/>
              <a:t>Tell</a:t>
            </a:r>
            <a:r>
              <a:rPr lang="it-IT" dirty="0" smtClean="0"/>
              <a:t> me,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this</a:t>
            </a:r>
            <a:r>
              <a:rPr lang="it-IT" dirty="0" smtClean="0"/>
              <a:t> water </a:t>
            </a:r>
            <a:r>
              <a:rPr lang="it-IT" b="1" dirty="0" smtClean="0"/>
              <a:t>SOLID</a:t>
            </a:r>
            <a:r>
              <a:rPr lang="it-IT" b="1" dirty="0" smtClean="0"/>
              <a:t>, LIQUID </a:t>
            </a:r>
            <a:r>
              <a:rPr lang="it-IT" dirty="0" smtClean="0"/>
              <a:t>or</a:t>
            </a:r>
            <a:r>
              <a:rPr lang="it-IT" b="1" dirty="0" smtClean="0"/>
              <a:t> </a:t>
            </a:r>
            <a:r>
              <a:rPr lang="it-IT" b="1" dirty="0" smtClean="0"/>
              <a:t>GAS?</a:t>
            </a:r>
            <a:endParaRPr lang="it-IT" b="1" dirty="0"/>
          </a:p>
        </p:txBody>
      </p:sp>
      <p:pic>
        <p:nvPicPr>
          <p:cNvPr id="19462" name="Picture 6" descr="Risultati immagini per ne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132856"/>
            <a:ext cx="4608512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0" name="Picture 4" descr="Risultati immagini per fiu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9325" y="1556792"/>
            <a:ext cx="4992555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58" name="Picture 2" descr="Risultati immagini per fium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484784"/>
            <a:ext cx="7137013" cy="40859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4" name="Picture 8" descr="Risultati immagini per ghiacciai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700808"/>
            <a:ext cx="7572643" cy="42551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6" name="Picture 10" descr="Risultati immagini per vapore acque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412776"/>
            <a:ext cx="8201070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Risultati immagini per nev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1412776"/>
            <a:ext cx="8568952" cy="52565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26" descr="Immagine correlata"/>
          <p:cNvPicPr>
            <a:picLocks noChangeAspect="1" noChangeArrowheads="1"/>
          </p:cNvPicPr>
          <p:nvPr/>
        </p:nvPicPr>
        <p:blipFill>
          <a:blip r:embed="rId8" cstate="print"/>
          <a:srcRect t="10849"/>
          <a:stretch>
            <a:fillRect/>
          </a:stretch>
        </p:blipFill>
        <p:spPr bwMode="auto">
          <a:xfrm>
            <a:off x="179512" y="1412776"/>
            <a:ext cx="8784976" cy="53257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Complete the </a:t>
            </a:r>
            <a:r>
              <a:rPr lang="it-IT" dirty="0" err="1" smtClean="0"/>
              <a:t>sentences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err="1" smtClean="0"/>
              <a:t>with</a:t>
            </a:r>
            <a:r>
              <a:rPr lang="it-IT" dirty="0" smtClean="0"/>
              <a:t>: </a:t>
            </a:r>
            <a:r>
              <a:rPr lang="it-IT" i="1" dirty="0" err="1" smtClean="0">
                <a:solidFill>
                  <a:srgbClr val="C00000"/>
                </a:solidFill>
              </a:rPr>
              <a:t>liquid</a:t>
            </a:r>
            <a:r>
              <a:rPr lang="it-IT" i="1" dirty="0" smtClean="0">
                <a:solidFill>
                  <a:srgbClr val="C00000"/>
                </a:solidFill>
              </a:rPr>
              <a:t>, </a:t>
            </a:r>
            <a:r>
              <a:rPr lang="it-IT" i="1" dirty="0" err="1" smtClean="0">
                <a:solidFill>
                  <a:srgbClr val="C00000"/>
                </a:solidFill>
              </a:rPr>
              <a:t>solid</a:t>
            </a:r>
            <a:r>
              <a:rPr lang="it-IT" i="1" dirty="0" smtClean="0">
                <a:solidFill>
                  <a:srgbClr val="C00000"/>
                </a:solidFill>
              </a:rPr>
              <a:t>, vapor</a:t>
            </a:r>
            <a:endParaRPr lang="it-IT" i="1" dirty="0">
              <a:solidFill>
                <a:srgbClr val="C000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67544" y="2204864"/>
            <a:ext cx="72008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err="1" smtClean="0"/>
              <a:t>Rivers</a:t>
            </a:r>
            <a:r>
              <a:rPr lang="it-IT" sz="2800" dirty="0" smtClean="0"/>
              <a:t> are </a:t>
            </a:r>
            <a:r>
              <a:rPr lang="it-IT" sz="2800" dirty="0" err="1" smtClean="0"/>
              <a:t>made</a:t>
            </a:r>
            <a:r>
              <a:rPr lang="it-IT" sz="2800" dirty="0" smtClean="0"/>
              <a:t> </a:t>
            </a:r>
            <a:r>
              <a:rPr lang="it-IT" sz="2800" dirty="0" err="1" smtClean="0"/>
              <a:t>of……………</a:t>
            </a:r>
            <a:r>
              <a:rPr lang="it-IT" sz="2800" dirty="0" smtClean="0"/>
              <a:t>..</a:t>
            </a:r>
            <a:r>
              <a:rPr lang="it-IT" sz="2800" dirty="0" err="1" smtClean="0"/>
              <a:t>…………</a:t>
            </a:r>
            <a:r>
              <a:rPr lang="it-IT" sz="2800" dirty="0" smtClean="0"/>
              <a:t>..water</a:t>
            </a:r>
          </a:p>
          <a:p>
            <a:endParaRPr lang="it-IT" sz="2800" dirty="0"/>
          </a:p>
          <a:p>
            <a:r>
              <a:rPr lang="it-IT" sz="2800" b="1" dirty="0" err="1" smtClean="0"/>
              <a:t>Lakes</a:t>
            </a:r>
            <a:r>
              <a:rPr lang="it-IT" sz="2800" dirty="0" smtClean="0"/>
              <a:t> are </a:t>
            </a:r>
            <a:r>
              <a:rPr lang="it-IT" sz="2800" dirty="0" err="1" smtClean="0"/>
              <a:t>made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</a:t>
            </a:r>
            <a:r>
              <a:rPr lang="it-IT" sz="2800" dirty="0" err="1" smtClean="0"/>
              <a:t>……………………….water</a:t>
            </a:r>
            <a:endParaRPr lang="it-IT" sz="2800" dirty="0" smtClean="0"/>
          </a:p>
          <a:p>
            <a:endParaRPr lang="it-IT" sz="2800" dirty="0" smtClean="0"/>
          </a:p>
          <a:p>
            <a:r>
              <a:rPr lang="it-IT" sz="2800" b="1" dirty="0" err="1" smtClean="0"/>
              <a:t>Snow</a:t>
            </a:r>
            <a:r>
              <a:rPr lang="it-IT" sz="2800" dirty="0" smtClean="0"/>
              <a:t> </a:t>
            </a:r>
            <a:r>
              <a:rPr lang="it-IT" sz="2800" dirty="0" err="1" smtClean="0"/>
              <a:t>is</a:t>
            </a:r>
            <a:r>
              <a:rPr lang="it-IT" sz="2800" dirty="0" smtClean="0"/>
              <a:t> </a:t>
            </a:r>
            <a:r>
              <a:rPr lang="it-IT" sz="2800" dirty="0" err="1" smtClean="0"/>
              <a:t>……………….………water</a:t>
            </a:r>
            <a:endParaRPr lang="it-IT" sz="2800" dirty="0" smtClean="0"/>
          </a:p>
          <a:p>
            <a:endParaRPr lang="it-IT" sz="2800" dirty="0"/>
          </a:p>
          <a:p>
            <a:r>
              <a:rPr lang="it-IT" sz="2800" b="1" dirty="0" err="1" smtClean="0"/>
              <a:t>Clouds</a:t>
            </a:r>
            <a:r>
              <a:rPr lang="it-IT" sz="2800" dirty="0" smtClean="0"/>
              <a:t> are </a:t>
            </a:r>
            <a:r>
              <a:rPr lang="it-IT" sz="2800" dirty="0" err="1" smtClean="0"/>
              <a:t>made</a:t>
            </a:r>
            <a:r>
              <a:rPr lang="it-IT" sz="2800" dirty="0" smtClean="0"/>
              <a:t> </a:t>
            </a:r>
            <a:r>
              <a:rPr lang="it-IT" sz="2800" dirty="0" err="1" smtClean="0"/>
              <a:t>of………………</a:t>
            </a:r>
            <a:endParaRPr lang="it-IT" sz="2800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779912" y="213285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70C0"/>
                </a:solidFill>
              </a:rPr>
              <a:t>LIQUID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707904" y="299695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70C0"/>
                </a:solidFill>
              </a:rPr>
              <a:t>LIQUID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267744" y="3861048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70C0"/>
                </a:solidFill>
              </a:rPr>
              <a:t>SOLID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635896" y="4725144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70C0"/>
                </a:solidFill>
              </a:rPr>
              <a:t>VAPOR</a:t>
            </a:r>
            <a:endParaRPr lang="it-IT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 smtClean="0"/>
              <a:t>WATER CYCLE</a:t>
            </a:r>
            <a:endParaRPr lang="it-IT" sz="44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671392" y="630932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hlinkClick r:id="rId2"/>
              </a:rPr>
              <a:t>https://www.youtube.com/watch?v=ncORPosDrjI</a:t>
            </a:r>
            <a:endParaRPr lang="it-IT" dirty="0"/>
          </a:p>
        </p:txBody>
      </p:sp>
      <p:pic>
        <p:nvPicPr>
          <p:cNvPr id="1026" name="Picture 2" descr="Risultati immagini per WATER CYC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692" y="764704"/>
            <a:ext cx="886480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388424" cy="1143000"/>
          </a:xfrm>
        </p:spPr>
        <p:txBody>
          <a:bodyPr>
            <a:normAutofit fontScale="90000"/>
          </a:bodyPr>
          <a:lstStyle/>
          <a:p>
            <a:r>
              <a:rPr lang="it-IT" dirty="0" err="1" smtClean="0">
                <a:solidFill>
                  <a:srgbClr val="C00000"/>
                </a:solidFill>
              </a:rPr>
              <a:t>Transpiration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the </a:t>
            </a:r>
            <a:r>
              <a:rPr lang="it-IT" dirty="0" err="1" smtClean="0"/>
              <a:t>evaporation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the water </a:t>
            </a:r>
            <a:r>
              <a:rPr lang="it-IT" dirty="0" err="1" smtClean="0"/>
              <a:t>through</a:t>
            </a:r>
            <a:r>
              <a:rPr lang="it-IT" dirty="0" smtClean="0"/>
              <a:t> the </a:t>
            </a:r>
            <a:r>
              <a:rPr lang="it-IT" dirty="0" err="1" smtClean="0"/>
              <a:t>leaves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the </a:t>
            </a:r>
            <a:r>
              <a:rPr lang="it-IT" dirty="0" err="1" smtClean="0"/>
              <a:t>plants</a:t>
            </a:r>
            <a:endParaRPr lang="it-IT" dirty="0"/>
          </a:p>
        </p:txBody>
      </p:sp>
      <p:pic>
        <p:nvPicPr>
          <p:cNvPr id="1026" name="Picture 2" descr="https://encrypted-tbn0.gstatic.com/images?q=tbn:ANd9GcRaxp2tDTjz5CuMFzF4UuasV9qz1gCQ0OOykZAnMfw3r1xAB5bc&amp;s"/>
          <p:cNvPicPr>
            <a:picLocks noChangeAspect="1" noChangeArrowheads="1"/>
          </p:cNvPicPr>
          <p:nvPr/>
        </p:nvPicPr>
        <p:blipFill>
          <a:blip r:embed="rId2" cstate="print"/>
          <a:srcRect t="12482"/>
          <a:stretch>
            <a:fillRect/>
          </a:stretch>
        </p:blipFill>
        <p:spPr bwMode="auto">
          <a:xfrm>
            <a:off x="251520" y="1916832"/>
            <a:ext cx="2718420" cy="4038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s://i0.wp.com/agrihunt.com/wp-content/uploads/2015/12/2024822_635229160650095000.jpg?ssl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934834"/>
            <a:ext cx="5256584" cy="39424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1560" y="2463031"/>
            <a:ext cx="7772400" cy="1470025"/>
          </a:xfrm>
        </p:spPr>
        <p:txBody>
          <a:bodyPr>
            <a:noAutofit/>
          </a:bodyPr>
          <a:lstStyle/>
          <a:p>
            <a:r>
              <a:rPr lang="it-IT" sz="9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HYDROSPHERE</a:t>
            </a:r>
            <a:endParaRPr lang="it-IT" sz="96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olo 1"/>
          <p:cNvSpPr txBox="1">
            <a:spLocks/>
          </p:cNvSpPr>
          <p:nvPr/>
        </p:nvSpPr>
        <p:spPr>
          <a:xfrm>
            <a:off x="683568" y="16288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Unit</a:t>
            </a:r>
            <a:r>
              <a:rPr kumimoji="0" lang="it-IT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1</a:t>
            </a:r>
            <a:endParaRPr kumimoji="0" lang="it-IT" sz="4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thumbs.dreamstime.com/b/vector-lo-schema-del-ciclo-dell-acqua-natura-20593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052736"/>
            <a:ext cx="5616624" cy="5469188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323528" y="1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FILL THE BLANK SPACES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smtClean="0"/>
              <a:t>WITH THE CORRECT WORDS</a:t>
            </a:r>
            <a:endParaRPr lang="it-IT" sz="2800" b="1" dirty="0"/>
          </a:p>
        </p:txBody>
      </p:sp>
      <p:sp>
        <p:nvSpPr>
          <p:cNvPr id="6" name="Rettangolo 5"/>
          <p:cNvSpPr/>
          <p:nvPr/>
        </p:nvSpPr>
        <p:spPr>
          <a:xfrm>
            <a:off x="179512" y="3068960"/>
            <a:ext cx="2232248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0" y="54868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 smtClean="0"/>
              <a:t>Evaporation</a:t>
            </a:r>
            <a:r>
              <a:rPr lang="it-IT" dirty="0" smtClean="0"/>
              <a:t>, </a:t>
            </a:r>
            <a:r>
              <a:rPr lang="it-IT" dirty="0" err="1" smtClean="0"/>
              <a:t>condensation</a:t>
            </a:r>
            <a:r>
              <a:rPr lang="it-IT" dirty="0" smtClean="0"/>
              <a:t>, </a:t>
            </a:r>
            <a:r>
              <a:rPr lang="it-IT" dirty="0" err="1" smtClean="0"/>
              <a:t>lake</a:t>
            </a:r>
            <a:r>
              <a:rPr lang="it-IT" dirty="0" smtClean="0"/>
              <a:t>, </a:t>
            </a:r>
            <a:r>
              <a:rPr lang="it-IT" dirty="0" err="1" smtClean="0"/>
              <a:t>precipitation</a:t>
            </a:r>
            <a:r>
              <a:rPr lang="it-IT" dirty="0" smtClean="0"/>
              <a:t>, </a:t>
            </a:r>
            <a:r>
              <a:rPr lang="it-IT" dirty="0" err="1" smtClean="0"/>
              <a:t>river</a:t>
            </a:r>
            <a:r>
              <a:rPr lang="it-IT" dirty="0" smtClean="0"/>
              <a:t>, </a:t>
            </a:r>
            <a:r>
              <a:rPr lang="it-IT" dirty="0" err="1" smtClean="0"/>
              <a:t>infiltration</a:t>
            </a:r>
            <a:r>
              <a:rPr lang="it-IT" dirty="0" smtClean="0"/>
              <a:t>, </a:t>
            </a:r>
            <a:r>
              <a:rPr lang="it-IT" dirty="0" err="1" smtClean="0"/>
              <a:t>sea</a:t>
            </a:r>
            <a:r>
              <a:rPr lang="it-IT" dirty="0" smtClean="0"/>
              <a:t>, </a:t>
            </a:r>
            <a:r>
              <a:rPr lang="it-IT" dirty="0" err="1" smtClean="0"/>
              <a:t>transpiration</a:t>
            </a:r>
            <a:r>
              <a:rPr lang="it-IT" dirty="0" smtClean="0"/>
              <a:t>, </a:t>
            </a:r>
            <a:r>
              <a:rPr lang="it-IT" dirty="0" err="1" smtClean="0"/>
              <a:t>clouds</a:t>
            </a:r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467544" y="306896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EVAPORATION</a:t>
            </a:r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3707904" y="1268760"/>
            <a:ext cx="2232248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3995936" y="126876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CONDENSATION</a:t>
            </a:r>
            <a:endParaRPr lang="it-IT" dirty="0"/>
          </a:p>
        </p:txBody>
      </p:sp>
      <p:sp>
        <p:nvSpPr>
          <p:cNvPr id="18" name="Rettangolo 17"/>
          <p:cNvSpPr/>
          <p:nvPr/>
        </p:nvSpPr>
        <p:spPr>
          <a:xfrm>
            <a:off x="5940152" y="2420888"/>
            <a:ext cx="2232248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asellaDiTesto 18"/>
          <p:cNvSpPr txBox="1"/>
          <p:nvPr/>
        </p:nvSpPr>
        <p:spPr>
          <a:xfrm>
            <a:off x="6228184" y="24208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PRECIPITATION</a:t>
            </a:r>
            <a:endParaRPr lang="it-IT" dirty="0"/>
          </a:p>
        </p:txBody>
      </p:sp>
      <p:sp>
        <p:nvSpPr>
          <p:cNvPr id="20" name="Rettangolo 19"/>
          <p:cNvSpPr/>
          <p:nvPr/>
        </p:nvSpPr>
        <p:spPr>
          <a:xfrm>
            <a:off x="5796136" y="4653136"/>
            <a:ext cx="2232248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6156176" y="46531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INFILTRATION</a:t>
            </a:r>
            <a:endParaRPr lang="it-IT" dirty="0"/>
          </a:p>
        </p:txBody>
      </p:sp>
      <p:sp>
        <p:nvSpPr>
          <p:cNvPr id="22" name="Rettangolo 21"/>
          <p:cNvSpPr/>
          <p:nvPr/>
        </p:nvSpPr>
        <p:spPr>
          <a:xfrm>
            <a:off x="2843808" y="3284984"/>
            <a:ext cx="2232248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CasellaDiTesto 22"/>
          <p:cNvSpPr txBox="1"/>
          <p:nvPr/>
        </p:nvSpPr>
        <p:spPr>
          <a:xfrm>
            <a:off x="3131840" y="328498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TRANSPIRATION</a:t>
            </a:r>
            <a:endParaRPr lang="it-IT" dirty="0"/>
          </a:p>
        </p:txBody>
      </p:sp>
      <p:sp>
        <p:nvSpPr>
          <p:cNvPr id="24" name="Rettangolo 23"/>
          <p:cNvSpPr/>
          <p:nvPr/>
        </p:nvSpPr>
        <p:spPr>
          <a:xfrm>
            <a:off x="5292080" y="4005064"/>
            <a:ext cx="108012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CasellaDiTesto 24"/>
          <p:cNvSpPr txBox="1"/>
          <p:nvPr/>
        </p:nvSpPr>
        <p:spPr>
          <a:xfrm>
            <a:off x="5436096" y="400506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RIVER</a:t>
            </a:r>
            <a:endParaRPr lang="it-IT" dirty="0"/>
          </a:p>
        </p:txBody>
      </p:sp>
      <p:sp>
        <p:nvSpPr>
          <p:cNvPr id="26" name="Rettangolo 25"/>
          <p:cNvSpPr/>
          <p:nvPr/>
        </p:nvSpPr>
        <p:spPr>
          <a:xfrm>
            <a:off x="4644008" y="3717032"/>
            <a:ext cx="64807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/>
          <p:cNvSpPr txBox="1"/>
          <p:nvPr/>
        </p:nvSpPr>
        <p:spPr>
          <a:xfrm>
            <a:off x="4644008" y="37170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LAKE</a:t>
            </a:r>
            <a:endParaRPr lang="it-IT" dirty="0"/>
          </a:p>
        </p:txBody>
      </p:sp>
      <p:sp>
        <p:nvSpPr>
          <p:cNvPr id="28" name="Rettangolo 27"/>
          <p:cNvSpPr/>
          <p:nvPr/>
        </p:nvSpPr>
        <p:spPr>
          <a:xfrm>
            <a:off x="2699792" y="5301208"/>
            <a:ext cx="864096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2843808" y="530120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SEA</a:t>
            </a:r>
            <a:endParaRPr lang="it-IT" dirty="0"/>
          </a:p>
        </p:txBody>
      </p:sp>
      <p:sp>
        <p:nvSpPr>
          <p:cNvPr id="30" name="Rettangolo 29"/>
          <p:cNvSpPr/>
          <p:nvPr/>
        </p:nvSpPr>
        <p:spPr>
          <a:xfrm>
            <a:off x="971600" y="1700808"/>
            <a:ext cx="136815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CasellaDiTesto 30"/>
          <p:cNvSpPr txBox="1"/>
          <p:nvPr/>
        </p:nvSpPr>
        <p:spPr>
          <a:xfrm>
            <a:off x="1187624" y="170080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CLOUDS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build="allAtOnce"/>
      <p:bldP spid="16" grpId="0" animBg="1"/>
      <p:bldP spid="17" grpId="0" build="allAtOnce"/>
      <p:bldP spid="18" grpId="0" animBg="1"/>
      <p:bldP spid="19" grpId="0" build="allAtOnce"/>
      <p:bldP spid="20" grpId="0" animBg="1"/>
      <p:bldP spid="21" grpId="0" build="allAtOnce"/>
      <p:bldP spid="22" grpId="0" animBg="1"/>
      <p:bldP spid="23" grpId="0" build="allAtOnce"/>
      <p:bldP spid="24" grpId="0" animBg="1"/>
      <p:bldP spid="25" grpId="0" build="allAtOnce"/>
      <p:bldP spid="26" grpId="0" animBg="1"/>
      <p:bldP spid="27" grpId="0" build="allAtOnce"/>
      <p:bldP spid="28" grpId="0" animBg="1"/>
      <p:bldP spid="29" grpId="0" build="allAtOnce"/>
      <p:bldP spid="30" grpId="0" animBg="1"/>
      <p:bldP spid="31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it-IT" dirty="0" err="1" smtClean="0"/>
              <a:t>Let</a:t>
            </a:r>
            <a:r>
              <a:rPr lang="it-IT" dirty="0" smtClean="0"/>
              <a:t>’s </a:t>
            </a:r>
            <a:r>
              <a:rPr lang="it-IT" dirty="0" err="1" smtClean="0"/>
              <a:t>draw</a:t>
            </a:r>
            <a:r>
              <a:rPr lang="it-IT" dirty="0" smtClean="0"/>
              <a:t> </a:t>
            </a:r>
            <a:r>
              <a:rPr lang="it-IT" dirty="0" err="1" smtClean="0"/>
              <a:t>our</a:t>
            </a:r>
            <a:r>
              <a:rPr lang="it-IT" dirty="0" smtClean="0"/>
              <a:t>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Water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</a:rPr>
              <a:t>Cycle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842" name="AutoShape 2" descr="Risultati immagini per ciclo acqua semplic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5844" name="Picture 4" descr="Risultati immagini per ciclo acqua sempli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006028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07504" y="116632"/>
            <a:ext cx="885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err="1" smtClean="0"/>
              <a:t>Have</a:t>
            </a:r>
            <a:r>
              <a:rPr lang="it-IT" sz="4000" dirty="0" smtClean="0"/>
              <a:t> </a:t>
            </a:r>
            <a:r>
              <a:rPr lang="it-IT" sz="4000" dirty="0" err="1" smtClean="0"/>
              <a:t>you</a:t>
            </a:r>
            <a:r>
              <a:rPr lang="it-IT" sz="4000" dirty="0" smtClean="0"/>
              <a:t> </a:t>
            </a:r>
            <a:r>
              <a:rPr lang="it-IT" sz="4000" dirty="0" err="1" smtClean="0"/>
              <a:t>ever</a:t>
            </a:r>
            <a:r>
              <a:rPr lang="it-IT" sz="4000" dirty="0" smtClean="0"/>
              <a:t> </a:t>
            </a:r>
            <a:r>
              <a:rPr lang="it-IT" sz="4000" dirty="0" err="1" smtClean="0"/>
              <a:t>drunk</a:t>
            </a:r>
            <a:r>
              <a:rPr lang="it-IT" sz="4000" dirty="0" smtClean="0"/>
              <a:t> </a:t>
            </a:r>
            <a:r>
              <a:rPr lang="it-IT" sz="4000" dirty="0" smtClean="0"/>
              <a:t>the </a:t>
            </a:r>
            <a:r>
              <a:rPr lang="it-IT" sz="4000" b="1" dirty="0" err="1" smtClean="0">
                <a:solidFill>
                  <a:srgbClr val="0070C0"/>
                </a:solidFill>
              </a:rPr>
              <a:t>sea</a:t>
            </a:r>
            <a:r>
              <a:rPr lang="it-IT" sz="4000" b="1" dirty="0" smtClean="0">
                <a:solidFill>
                  <a:srgbClr val="0070C0"/>
                </a:solidFill>
              </a:rPr>
              <a:t> water</a:t>
            </a:r>
            <a:r>
              <a:rPr lang="it-IT" sz="4000" dirty="0" smtClean="0"/>
              <a:t>?</a:t>
            </a:r>
          </a:p>
          <a:p>
            <a:pPr algn="ctr"/>
            <a:r>
              <a:rPr lang="it-IT" sz="4000" dirty="0" err="1" smtClean="0"/>
              <a:t>How</a:t>
            </a:r>
            <a:r>
              <a:rPr lang="it-IT" sz="4000" dirty="0" smtClean="0"/>
              <a:t> </a:t>
            </a:r>
            <a:r>
              <a:rPr lang="it-IT" sz="4000" dirty="0" err="1" smtClean="0"/>
              <a:t>is</a:t>
            </a:r>
            <a:r>
              <a:rPr lang="it-IT" sz="4000" dirty="0" smtClean="0"/>
              <a:t> </a:t>
            </a:r>
            <a:r>
              <a:rPr lang="it-IT" sz="4000" dirty="0" err="1" smtClean="0"/>
              <a:t>it</a:t>
            </a:r>
            <a:r>
              <a:rPr lang="it-IT" sz="4000" dirty="0" smtClean="0"/>
              <a:t>? </a:t>
            </a:r>
            <a:r>
              <a:rPr lang="it-IT" sz="4000" dirty="0" err="1" smtClean="0"/>
              <a:t>Does</a:t>
            </a:r>
            <a:r>
              <a:rPr lang="it-IT" sz="4000" dirty="0" smtClean="0"/>
              <a:t> </a:t>
            </a:r>
            <a:r>
              <a:rPr lang="it-IT" sz="4000" dirty="0" err="1" smtClean="0"/>
              <a:t>it</a:t>
            </a:r>
            <a:r>
              <a:rPr lang="it-IT" sz="4000" dirty="0" smtClean="0"/>
              <a:t> taste </a:t>
            </a:r>
            <a:r>
              <a:rPr lang="it-IT" sz="4000" b="1" dirty="0" err="1" smtClean="0"/>
              <a:t>good</a:t>
            </a:r>
            <a:r>
              <a:rPr lang="it-IT" sz="4000" dirty="0" smtClean="0"/>
              <a:t>?</a:t>
            </a:r>
            <a:endParaRPr lang="it-IT" sz="4000" dirty="0"/>
          </a:p>
        </p:txBody>
      </p:sp>
      <p:sp>
        <p:nvSpPr>
          <p:cNvPr id="4" name="CasellaDiTesto 3"/>
          <p:cNvSpPr txBox="1"/>
          <p:nvPr/>
        </p:nvSpPr>
        <p:spPr>
          <a:xfrm rot="20429687">
            <a:off x="525771" y="2209601"/>
            <a:ext cx="66003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600" dirty="0" err="1" smtClean="0"/>
              <a:t>It</a:t>
            </a:r>
            <a:r>
              <a:rPr lang="it-IT" sz="9600" dirty="0" smtClean="0"/>
              <a:t>’s </a:t>
            </a:r>
            <a:r>
              <a:rPr lang="it-IT" sz="9600" b="1" dirty="0" smtClean="0"/>
              <a:t>SALTY</a:t>
            </a:r>
            <a:endParaRPr lang="it-IT" b="1" dirty="0"/>
          </a:p>
        </p:txBody>
      </p:sp>
      <p:pic>
        <p:nvPicPr>
          <p:cNvPr id="3074" name="Picture 2" descr="Risultati immagini per s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005064"/>
            <a:ext cx="4478481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97%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all</a:t>
            </a:r>
            <a:r>
              <a:rPr lang="it-IT" dirty="0" smtClean="0"/>
              <a:t> the water on </a:t>
            </a:r>
            <a:r>
              <a:rPr lang="it-IT" dirty="0" err="1" smtClean="0"/>
              <a:t>our</a:t>
            </a:r>
            <a:r>
              <a:rPr lang="it-IT" dirty="0" smtClean="0"/>
              <a:t> </a:t>
            </a:r>
            <a:r>
              <a:rPr lang="it-IT" dirty="0" err="1" smtClean="0"/>
              <a:t>planet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b="1" dirty="0" smtClean="0"/>
              <a:t>SALTY</a:t>
            </a:r>
            <a:endParaRPr lang="it-IT" b="1" dirty="0"/>
          </a:p>
        </p:txBody>
      </p:sp>
      <p:graphicFrame>
        <p:nvGraphicFramePr>
          <p:cNvPr id="4" name="Grafico 3"/>
          <p:cNvGraphicFramePr/>
          <p:nvPr/>
        </p:nvGraphicFramePr>
        <p:xfrm>
          <a:off x="1524000" y="160128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23528" y="1352962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SALTY</a:t>
            </a:r>
            <a:r>
              <a:rPr lang="it-IT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endParaRPr lang="it-IT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95536" y="3573016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FRESH WATER</a:t>
            </a:r>
            <a:endParaRPr lang="it-IT" sz="32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580112" y="1364575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/>
              <a:t>OCEANS </a:t>
            </a:r>
          </a:p>
          <a:p>
            <a:r>
              <a:rPr lang="it-IT" sz="3200" dirty="0" smtClean="0"/>
              <a:t>SEAS</a:t>
            </a:r>
            <a:endParaRPr lang="it-IT" sz="32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580112" y="3573016"/>
            <a:ext cx="41764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/>
              <a:t>RIVERS</a:t>
            </a:r>
          </a:p>
          <a:p>
            <a:r>
              <a:rPr lang="it-IT" sz="3200" dirty="0" smtClean="0"/>
              <a:t>SNOW</a:t>
            </a:r>
          </a:p>
          <a:p>
            <a:r>
              <a:rPr lang="it-IT" sz="3200" dirty="0" smtClean="0"/>
              <a:t>ICE</a:t>
            </a:r>
          </a:p>
          <a:p>
            <a:r>
              <a:rPr lang="it-IT" sz="3200" dirty="0" smtClean="0"/>
              <a:t>LAKES</a:t>
            </a:r>
          </a:p>
          <a:p>
            <a:r>
              <a:rPr lang="it-IT" sz="3200" dirty="0" smtClean="0"/>
              <a:t>VAPOR</a:t>
            </a:r>
            <a:endParaRPr lang="it-IT" sz="32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79512" y="188640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it-IT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can </a:t>
            </a:r>
            <a:r>
              <a:rPr lang="it-IT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it-IT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</a:t>
            </a:r>
            <a:r>
              <a:rPr lang="it-IT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SALTY</a:t>
            </a:r>
            <a:r>
              <a:rPr 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FRESH</a:t>
            </a:r>
            <a:r>
              <a:rPr 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water?</a:t>
            </a:r>
            <a:endParaRPr lang="it-IT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Connettore 2 9"/>
          <p:cNvCxnSpPr/>
          <p:nvPr/>
        </p:nvCxnSpPr>
        <p:spPr>
          <a:xfrm>
            <a:off x="2915816" y="1700808"/>
            <a:ext cx="2556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>
            <a:off x="2915816" y="1700808"/>
            <a:ext cx="252028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2915816" y="3861048"/>
            <a:ext cx="2556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Connettore 2 13"/>
          <p:cNvCxnSpPr/>
          <p:nvPr/>
        </p:nvCxnSpPr>
        <p:spPr>
          <a:xfrm>
            <a:off x="2915816" y="3861048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>
            <a:off x="2915816" y="3861048"/>
            <a:ext cx="2520280" cy="1008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Connettore 2 17"/>
          <p:cNvCxnSpPr/>
          <p:nvPr/>
        </p:nvCxnSpPr>
        <p:spPr>
          <a:xfrm>
            <a:off x="2915816" y="3861048"/>
            <a:ext cx="2520280" cy="1512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>
            <a:off x="2915816" y="3861048"/>
            <a:ext cx="2520280" cy="20162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Ovale 14"/>
          <p:cNvSpPr/>
          <p:nvPr/>
        </p:nvSpPr>
        <p:spPr>
          <a:xfrm>
            <a:off x="251520" y="1268760"/>
            <a:ext cx="2592288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/>
          <p:cNvSpPr/>
          <p:nvPr/>
        </p:nvSpPr>
        <p:spPr>
          <a:xfrm>
            <a:off x="323528" y="3429000"/>
            <a:ext cx="2592288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8864" y="-171400"/>
            <a:ext cx="8229600" cy="1143000"/>
          </a:xfrm>
        </p:spPr>
        <p:txBody>
          <a:bodyPr/>
          <a:lstStyle/>
          <a:p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salty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 </a:t>
            </a:r>
            <a:r>
              <a:rPr lang="it-IT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fresh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water?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Risultati immagini per ocean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972" y="1556792"/>
            <a:ext cx="8229484" cy="4320480"/>
          </a:xfrm>
          <a:prstGeom prst="rect">
            <a:avLst/>
          </a:prstGeom>
          <a:noFill/>
        </p:spPr>
      </p:pic>
      <p:pic>
        <p:nvPicPr>
          <p:cNvPr id="1028" name="Picture 4" descr="Risultati immagini per ocean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8208912" cy="4320480"/>
          </a:xfrm>
          <a:prstGeom prst="rect">
            <a:avLst/>
          </a:prstGeom>
          <a:noFill/>
        </p:spPr>
      </p:pic>
      <p:sp>
        <p:nvSpPr>
          <p:cNvPr id="1030" name="AutoShape 6" descr="Risultati immagini per fiu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32" name="Picture 8" descr="Risultati immagini per fium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8152" y="1340768"/>
            <a:ext cx="6372200" cy="4779150"/>
          </a:xfrm>
          <a:prstGeom prst="rect">
            <a:avLst/>
          </a:prstGeom>
          <a:noFill/>
        </p:spPr>
      </p:pic>
      <p:pic>
        <p:nvPicPr>
          <p:cNvPr id="1034" name="Picture 10" descr="Risultati immagini per fium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6973" y="1313209"/>
            <a:ext cx="7285427" cy="4852095"/>
          </a:xfrm>
          <a:prstGeom prst="rect">
            <a:avLst/>
          </a:prstGeom>
          <a:noFill/>
        </p:spPr>
      </p:pic>
      <p:sp>
        <p:nvSpPr>
          <p:cNvPr id="1036" name="AutoShape 12" descr="Risultati immagini per ghiaccia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38" name="Picture 14" descr="Risultati immagini per ghiacciai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6256" y="1196752"/>
            <a:ext cx="7580160" cy="5040000"/>
          </a:xfrm>
          <a:prstGeom prst="rect">
            <a:avLst/>
          </a:prstGeom>
          <a:noFill/>
        </p:spPr>
      </p:pic>
      <p:pic>
        <p:nvPicPr>
          <p:cNvPr id="1040" name="Picture 16" descr="Risultati immagini per ghiacciai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1556792"/>
            <a:ext cx="8352928" cy="4176464"/>
          </a:xfrm>
          <a:prstGeom prst="rect">
            <a:avLst/>
          </a:prstGeom>
          <a:noFill/>
        </p:spPr>
      </p:pic>
      <p:pic>
        <p:nvPicPr>
          <p:cNvPr id="1042" name="Picture 18" descr="Risultati immagini per mar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1196752"/>
            <a:ext cx="7620000" cy="5076826"/>
          </a:xfrm>
          <a:prstGeom prst="rect">
            <a:avLst/>
          </a:prstGeom>
          <a:noFill/>
        </p:spPr>
      </p:pic>
      <p:pic>
        <p:nvPicPr>
          <p:cNvPr id="1044" name="Picture 20" descr="Risultati immagini per mar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1124744"/>
            <a:ext cx="7776864" cy="5101200"/>
          </a:xfrm>
          <a:prstGeom prst="rect">
            <a:avLst/>
          </a:prstGeom>
          <a:noFill/>
        </p:spPr>
      </p:pic>
      <p:pic>
        <p:nvPicPr>
          <p:cNvPr id="1046" name="Picture 22" descr="Risultati immagini per vapor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980728"/>
            <a:ext cx="8352929" cy="5283671"/>
          </a:xfrm>
          <a:prstGeom prst="rect">
            <a:avLst/>
          </a:prstGeom>
          <a:noFill/>
        </p:spPr>
      </p:pic>
      <p:pic>
        <p:nvPicPr>
          <p:cNvPr id="1048" name="Picture 24" descr="Risultati immagini per antartide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36509" y="980728"/>
            <a:ext cx="9217021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-27384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dirty="0" err="1" smtClean="0"/>
              <a:t>Now</a:t>
            </a:r>
            <a:r>
              <a:rPr lang="it-IT" sz="4400" dirty="0" smtClean="0"/>
              <a:t>, </a:t>
            </a:r>
            <a:r>
              <a:rPr lang="it-IT" sz="4400" dirty="0" err="1" smtClean="0"/>
              <a:t>tell</a:t>
            </a:r>
            <a:r>
              <a:rPr lang="it-IT" sz="4400" dirty="0" smtClean="0"/>
              <a:t> me, </a:t>
            </a:r>
            <a:r>
              <a:rPr lang="it-IT" sz="4400" b="1" dirty="0" err="1" smtClean="0"/>
              <a:t>where</a:t>
            </a:r>
            <a:r>
              <a:rPr lang="it-IT" sz="4400" dirty="0" smtClean="0"/>
              <a:t> can </a:t>
            </a:r>
            <a:r>
              <a:rPr lang="it-IT" sz="4400" dirty="0" err="1" smtClean="0"/>
              <a:t>we</a:t>
            </a:r>
            <a:r>
              <a:rPr lang="it-IT" sz="4400" dirty="0" smtClean="0"/>
              <a:t> </a:t>
            </a:r>
            <a:r>
              <a:rPr lang="it-IT" sz="4400" dirty="0" err="1" smtClean="0"/>
              <a:t>find</a:t>
            </a:r>
            <a:r>
              <a:rPr lang="it-IT" sz="4400" dirty="0" smtClean="0"/>
              <a:t> </a:t>
            </a: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fresh</a:t>
            </a:r>
            <a:r>
              <a:rPr lang="it-IT" sz="4400" dirty="0" smtClean="0"/>
              <a:t> and </a:t>
            </a:r>
            <a:r>
              <a:rPr lang="it-IT" sz="4400" b="1" dirty="0" err="1" smtClean="0">
                <a:solidFill>
                  <a:schemeClr val="accent2">
                    <a:lumMod val="75000"/>
                  </a:schemeClr>
                </a:solidFill>
              </a:rPr>
              <a:t>salty</a:t>
            </a:r>
            <a:r>
              <a:rPr lang="it-IT" sz="4400" b="1" dirty="0" smtClean="0"/>
              <a:t> water</a:t>
            </a:r>
            <a:r>
              <a:rPr lang="it-IT" sz="4400" dirty="0" smtClean="0"/>
              <a:t> in </a:t>
            </a:r>
            <a:r>
              <a:rPr lang="it-IT" sz="4400" dirty="0" err="1" smtClean="0"/>
              <a:t>this</a:t>
            </a:r>
            <a:r>
              <a:rPr lang="it-IT" sz="4400" dirty="0" smtClean="0"/>
              <a:t> </a:t>
            </a:r>
            <a:r>
              <a:rPr lang="it-IT" sz="4400" dirty="0" err="1" smtClean="0"/>
              <a:t>picture</a:t>
            </a:r>
            <a:r>
              <a:rPr lang="it-IT" sz="4400" dirty="0" smtClean="0"/>
              <a:t>?</a:t>
            </a:r>
            <a:endParaRPr lang="it-IT" sz="4400" dirty="0"/>
          </a:p>
        </p:txBody>
      </p:sp>
      <p:pic>
        <p:nvPicPr>
          <p:cNvPr id="5" name="Picture 2" descr="https://thumbs.dreamstime.com/b/vector-lo-schema-del-ciclo-dell-acqua-natura-20593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88812"/>
            <a:ext cx="5616624" cy="5469188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4499992" y="4005064"/>
            <a:ext cx="108012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3203848" y="5517232"/>
            <a:ext cx="108012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5796136" y="4293096"/>
            <a:ext cx="108012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6300192" y="5445224"/>
            <a:ext cx="108012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2411760" y="1772816"/>
            <a:ext cx="108012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6012160" y="2492896"/>
            <a:ext cx="108012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4644008" y="400506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FRESH</a:t>
            </a:r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5940152" y="429309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FRESH</a:t>
            </a:r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6156176" y="249289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FRESH</a:t>
            </a:r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6444208" y="544522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FRESH</a:t>
            </a:r>
            <a:endParaRPr lang="it-IT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2555776" y="177281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FRESH</a:t>
            </a:r>
            <a:endParaRPr lang="it-IT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3347864" y="551723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SALTY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err="1" smtClean="0"/>
              <a:t>unfortunately</a:t>
            </a:r>
            <a:r>
              <a:rPr lang="it-IT" dirty="0" smtClean="0"/>
              <a:t> the water on </a:t>
            </a:r>
            <a:r>
              <a:rPr lang="it-IT" dirty="0" err="1" smtClean="0"/>
              <a:t>our</a:t>
            </a:r>
            <a:r>
              <a:rPr lang="it-IT" dirty="0" smtClean="0"/>
              <a:t> </a:t>
            </a:r>
            <a:r>
              <a:rPr lang="it-IT" dirty="0" err="1" smtClean="0"/>
              <a:t>planet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not</a:t>
            </a:r>
            <a:r>
              <a:rPr lang="it-IT" dirty="0" smtClean="0"/>
              <a:t> </a:t>
            </a:r>
            <a:r>
              <a:rPr lang="it-IT" dirty="0" err="1" smtClean="0"/>
              <a:t>always</a:t>
            </a:r>
            <a:r>
              <a:rPr lang="it-IT" dirty="0" smtClean="0"/>
              <a:t> </a:t>
            </a:r>
            <a:r>
              <a:rPr lang="it-IT" b="1" dirty="0" err="1" smtClean="0"/>
              <a:t>clean</a:t>
            </a:r>
            <a:endParaRPr lang="it-IT" b="1" dirty="0"/>
          </a:p>
        </p:txBody>
      </p:sp>
      <p:grpSp>
        <p:nvGrpSpPr>
          <p:cNvPr id="6" name="Gruppo 5"/>
          <p:cNvGrpSpPr/>
          <p:nvPr/>
        </p:nvGrpSpPr>
        <p:grpSpPr>
          <a:xfrm>
            <a:off x="395536" y="1484784"/>
            <a:ext cx="8229600" cy="2511152"/>
            <a:chOff x="395536" y="1484784"/>
            <a:chExt cx="8229600" cy="2511152"/>
          </a:xfrm>
        </p:grpSpPr>
        <p:sp>
          <p:nvSpPr>
            <p:cNvPr id="5" name="Titolo 1"/>
            <p:cNvSpPr txBox="1">
              <a:spLocks/>
            </p:cNvSpPr>
            <p:nvPr/>
          </p:nvSpPr>
          <p:spPr>
            <a:xfrm>
              <a:off x="395536" y="2852936"/>
              <a:ext cx="82296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75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440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Because</a:t>
              </a:r>
              <a:r>
                <a:rPr kumimoji="0" lang="it-IT" sz="4400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</a:t>
              </a:r>
              <a:r>
                <a:rPr kumimoji="0" lang="it-IT" sz="4400" i="0" u="none" strike="noStrike" kern="1200" cap="none" spc="0" normalizeH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of</a:t>
              </a:r>
              <a:r>
                <a:rPr kumimoji="0" lang="it-IT" sz="4400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</a:t>
              </a:r>
              <a:r>
                <a:rPr kumimoji="0" lang="it-IT" sz="44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POLLUTION</a:t>
              </a:r>
              <a:endParaRPr kumimoji="0" lang="it-IT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7" name="Connettore 2 6"/>
            <p:cNvCxnSpPr/>
            <p:nvPr/>
          </p:nvCxnSpPr>
          <p:spPr>
            <a:xfrm>
              <a:off x="4499992" y="1484784"/>
              <a:ext cx="0" cy="1512168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it-IT" dirty="0" err="1" smtClean="0"/>
              <a:t>What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b="1" dirty="0" smtClean="0"/>
              <a:t>POLLUTION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1026" name="AutoShape 2" descr="data:image/jpeg;base64,/9j/4AAQSkZJRgABAQAAAQABAAD/2wCEAAkGBxMTEhUTExMWFhUWFxcbGBgYGRogGhkdGBoYFxgZGhgbHyggHxolIhgYITEhJSkrLy4uGh8zODMtNygtLi0BCgoKDg0OFxAQGi0dHx8tLS0tLS0tLS0tLS0rLS0tLS0tLS0tLS0tLS0tLS0tLS0tKy0tLSstNys3LS0tLSstN//AABEIAKgBLAMBIgACEQEDEQH/xAAcAAACAwEBAQEAAAAAAAAAAAADBAECBQYABwj/xABDEAABAgMFBQUFBgQFBAMAAAABAhEAAyEEEjFBUQUiYXGBE5GhscEGMtHh8BQjQlJi8XKSstIHM4KiwhVDc4MWU2P/xAAZAQADAQEBAAAAAAAAAAAAAAAAAQIDBAX/xAAhEQEBAAICAQUBAQAAAAAAAAAAAQIRAyExEhMiMkFRYf/aAAwDAQACEQMRAD8A5G2TymckJDuAG7vKNrfVLugMlCy4zYpNe8mMUo+8DlxeA7jd846PZr9oqhAapy+vjHB4kdd77dB7PouywNARXhDdv2hKkffTVboDAcX/AGhbZDXaGgfrHG/4nzSRZ2O6e0cZOLresGGO6nLLUb3/AMwsqzedUsuxDEhQyPCE9pbdkLIuTL2tFa8RHzmUo6w5KXidAfgPON7wY27ROWyO32XtmXLmEklrqhhmSI2Je30ZndZwWLvn0j5vKnGlfrL1h6VOg9jEe5VPaDZk6baps2XduLUClyx91IqOYMCkbHtIIKkpZw7EO2bCNMWqCi3cY2k1NM6zLXYrReJlIJRTEpfByWNWekKzrDa2rKW3ApPgDG6m1tUnCIVtTjhATJl2G1GvZK8PUxW0ptEr/MlLT09RA9ue1q07kosrM6A4NxjkJk9SyStRUTiVFz3mH2HU/wDUznSJG0456RNOBqND6adImcsp5HD4QbDfO1DrETdqkhgcAY5wzo8Jx1gI1aFlSq1YAR6VJrBZMt2OoHe1YdstmrGWWTXHHYAkVjqrEj7pJ1+cY3YOr6yjorOgCWAMmHgfhHNyXca2aMlG9KpRh518xBE0vnIAjx+UFQhzLpT5iBpUHmuaV73pGBLJWktfUU0xCQrvqIZFhQuqbSKDNN3DXegcuyrdJVLXdzUEnDnWND7LISXE1SbwqyncFxUpPhGmETaJsvZrKCu2RQVaYpyci4ejR0AM78KgR/DPPeUsIztkKBa5PmJyrKdIApukpNC2XWNkouu9qRwKpKUn+YADwjfGddIrKm2lSAb6pZAJq8x+TXssNYtJtctYdP8ASmvVamh5C5opKVLV/CpAUeLXDDEhM4+8VjUdmlXilEGuyZMqzKKy9y7luygf9pr3xs2eSkJIAx/i/uiZhIFVrA4oUPBhHpU3H7xKuSU92Zi5jIHjZQ7lP+3+54YkyUvUJHNKYEHOCEnjcV5hEOSJLhyhI5OPnFSEkIagW3IJ+EWvkfifnd9IIGFIkmKAbA4h+nrEGYND3R4oD5A9Im6OHhDD4UJZM2ld4lusdVsk0VTOp6fIRzshCkKLMTmxfJxG97KTSpEzgR8+UcWXh0tfZawElsCfUtHHf4qJaVZz+tQ70v6R1MhLS1UbhpWOX/xUnhViknMTk+KFv6RXF9onP61wEudBe2oath8fQRkInGCdrSO1zNWXaa9Ia+24RgCaYIidAG99u4xJtlIwu3iRaDAG0q2FoWXbcXjPVaXgZW4VwBgBKYskknE1iHiwRFxKigmXNw4RoyUdsyEDeJDOc8PXwhASI6f2b2EojtSbqaXa0Jxrp8xEZTrcOMO07NmI94MOYgUuxqV7odo6efJUoKvBrtGOrsYnZ9nqzRh71k78ruHfTIsUtaNxaCnRTFg+p8Y37LYFBIVRvzAgjwhwll04eAaHLWgG7r8owy5dtcfjCabKwCmocNTD6Rujm8Wmh0oTQNi8WVgGwjK07d07LTWX9fXdFLGhCrwUu6VFgySrPVxjFncpBqSBx6M/jGrsuw2neeSVJy/yj/UlRPWDGbpUvK2VJvfeLIT/APons+t5Sq9I1p1tQl0/ayQGoF3wRQBgQzYRpbP2WqilWWWDixKARTMJQ0OzZK0OUyE0GSkgD/aPWOnHDUZWk7LdOExCmZ3UlL5//WxjRkrpQXv4Jqf+JSIDKKzUpIfUyfVLwaZIJTvBYGo7L0jSEhdmJ95KiND2avFTwGbstJSQZYu5uEj+lYjypUtgynfL7iv8wg0qzjQ/ySz/AEwyLyZCEBgwb9ST/UpRhyXPo18NxKPR4lCK4qH+hY8QYMz4XjyV6Ew5AHLlvmg8rp/4wYWfi/8ApT8IH2RxJWP5T5AxdKw9Vk8C3whwCplgYACPK5+EeChEPDCl1Wo7j8YkCJMQ0AfC9rmXPuJSoEoN4m9+Epd3fAFzwjpfZ8q7Oc1TdoWxYEPxwj5XYr6FAXiANONaR9L9mLUyCG/7dQ2QLE9xjDk6kjTCfK5NSz2odkQ4fIZ4O+scd/iACbGg5CcH/lWxguwAooUosRu4jKrjnBPaVAnWIjMTEnwI9YjH45xd7xr5g0WBjds+yZf4n6HziNqbOlJH3YOIxL4x1e5GHorDePBUaWy9npmTEoUSASzhvWOgs3sfKUP82YKkYJyocoMuTGeRMLfDjr0evR1tp9j0BdxMxRUcKBgKbyjljhCW1PZ1Eq7dmFQVmQNHpwhe7h/Ve3k594JImMeBBB6xrWHYYmTAi+Q4Jw0Dxp7N9j0TEXlTVJZTEBILccYV5sJ5pTjyIWHYqJiQoLIfCnPE6xoWb2cQCCpZNRRgx1Bg1u2XLsSmE++Fe86Bu/lVQ9/CDSJ6qhQZsdNXfTSKxzmU3CuOrqmrNseQl2T72RqOj4QSyvJnXQ5lTaNmlTZjN6wCVasvowdTKDHh0IqCDqIontqyLt8t711+eo5isJ7Nl72HhGklN+Uyy5cJKtNC2jwlZJLLagILZkaZxx82Orf9a43eh7Qn7zuy+MOWkBh9fKF54HaNWmtO7UcYcnIoGPie9sI56tSfgDhTTHlrDFhlJWReLJz30IL8L+MKzjhp9ZR4zAAC4piK+pgDof8ApyH3e1JIxC5Km63hGrsnZgIIVecYAypCjzfeJ61hD2ZV2lJElbD3iVi70vINeAjoZWyVYqR/ulnylgx04Y/qMqtJs6AWUJj/APhYdSJTAcYmdZZan3Vkf+JCh0uiNBCpgAAloYYb7eF2M5dn3n+zXHe8QJJdzyJMa6QY2dLlywAJaukph5OOkOrtZ0P8kz0EZ8izvgltL0tI51uiHk2VLVY9G/5Q4VWRPDMoK/kWr+pMKLUglrs0/wDop3mWIal2cJxSnomvi8VXfOC1jmhJ8gDDCJEgflI4FCB5Q6FdIXCzQEXuN0jwYxPbH8vn/bDC5s6He6nuEEFIEVvmR0iCFa+AgApMeeBpJzESrpAEkxV4q54d/wAol4DfmqdI+8JwoK/6Y7T2Umshd44oV45xzVpltOIBcEBuGIbwjp9gSnCh+k+AdvCOfO9NZALHLUlC0h7qKFQDuxO9wPCJtJBssxTn8B44p+MV2Uo/Zlq1L88z9cImSUqs04DC6+OLEEFukI3Kz2vKu5l/AUitsUAji49DXSNOaAESgzO5w3jWvRmge0LJdkmpDgkDpUmNJU2M7YwaaghqLHnHWoIEwpqwUocGb9meOS2O3aJ/iT4mOznpCV8ix7hWM+W9q450enSEukvk47kv0DJ74532sUAgFsFAvpka6VjcRMKyKVFATmC2fFh3Rme1ssJs63xUGfllwEc+N+cjW/Vi7FP36DhjXoY6WdaEolKKa77PxFPSPn+y7WpM1B0PoY3l7QKpaZed4qJ5/uY3z4ruMseSaZW0SqZUn6d4PZVkpSCTeRupbNOQOrGHJ1lAS9SYrZ5QzAIzi5yanTKzvscLOLNxfGGZM94WCcEFgoYOcQcGfWBylsY6ZdxFasibVjgqh60htUkghYYE0NMxnyMZd8d8My7eVm6rEMCR+YYE8x4xnzY7xPHycn7xe8CeGA5GNEWZJAK5oTSourLeAHjCq1pLAJSDkXPqSPCNWwWYhLgLJNd1YQD3iOGTtsWNjsxr9oWdWlnyvRp2RUhCd2bMA4WZHmxMFsSlA/5K5g0NoBPdRo0tn7Xl3ilMtSVjEJUVtwJTTxjfHGJtTKtiSlhPteGIlgdwCIaslregmrLDGZLW55m8EvyEPSbXkz4e6lXiK98MC05XVdxaNpP9RaXkLWcCgcezV53oifaVhgVJL6Sllu4mHFV4HUY+XnAEoIPvqXwZHoBFEpZSut5ROjIUKcmhxM7UHuPrC6lqOAJHAf3MI9Jlkiob6+sHgBgzBx7/AJxUr5jmR6mKLRhU9PjEhPEnuhhYTOPlF0nn4QIqP0fgIsRm7dYAIqY2sU3f0xUDiTEtz6/OALqVxiARkYoDxiH0aALqLaRTtBqIkmKmA35/ti09s6S4LN3mOp9mFi+OL/0mOPmIF5PI+BEdL7PtfTxceDRzZN4mSALOt3SCaaglwMTygOzJY+8TecLBxNfdN4mrRpbTkkSSj8VThxfurGVstACwGqUqBU+r0A8f3gn1tK+QbQrIe6MFZk59BALTVCgfymGrFZgXc5fOD2pKQhVcAQTzyGpjP19tJi4/Zlq90tgU+YjqzaiolTEP5YFzpw4xwNmUQaHMfKOvl2jdJdqD0q2vwjXnx0jiy20zbwlBNHRMSedFA/XCOd9p9qqnHRLUHSKWia6iXOXr9NAF2YmprxiePDGXdTyZ29Rl2RJvpxxjoEJBwGcJybNXIRq2dLJxjTkz/jPGGZvu0rAJerHwhpaaYjrAwGxI8fhHOupSpyHLBiHbDBh9awC1JCSQHoc8W1J9IYIGsF2jZApKSEu37v8AWkdHDkjIjLnVSGLVr3RazzSiYlZwxLU/FT0gC3qAW4/X1WDjeDYUAHe58I6fKG+lRISWBGQ17o1rBbeye6Eg6EFu8l+rxy+yrRRiFUw5Bn54+MdBISwe5eBwLAAZsCQW6RwXG45Vrvcaybf2hAUFPmRcA5pvBRI5RpInH3b4UP40J8A0c1Y5TqqEt+rPRnFY2pFuQGAmKJFGCsBwwcdIvHf6VNy5s28XIURkKFPQEecNpmrUHPaDQ3lJBf8A1HzhKXbEv7xOOJDhsvei0ydUKvFyKPvd1564OE6RrIk/KtYlUUbqlZqClA6VCvhDNn2k73ihQ1TeFc3Csq6xhWi2BT/epByLkBw2lOmMAEy8d9YvZMoimFXy74qE6xU0kbqiGxcQOXNUSfvEluB/ujEscpYJClhQxG6o7ujux5xoAob8JwIcU7sIuEdVNWcFI7qxF8nFR8ITTaUVdSQRk9egxjyVA/m4OlQ84YOqW2cUVOrSsLyAcvBx4GDIl6k98GgJeP7n1rFkqJz9RAlmrwMT8q8iINA0FcoumdCvaA5/XKIJ+hBozZngRHbDQwt2vM9PSIEwaD66wtB8X2shAWi7op/D4Q1slVxaVVa8mmlYStqd4HRXmk/KHLCtiHGbHrHHleo6pHSbYWOzNRh8K+Mc9suWErDhmNHyd3bXLyjetE7dbQB61wf6EYE5d83vwslx9fKJxy6sGu9qFaQQkDeUGCvw04ipxIaDT5I7JTEuQQ5xObcA8J2q1hSgo/8AbflxhLbG2itF1NBrmRoPjEzC2zSrlJLty6EMD9YRtImEgAaCMRSC9BGtZ1boDZR2ck25caakSgTrrDSmwGPlC9lS0MpL+g+cc+Xlc8KIklnIJrjlrjrDUgVEAS4anjSG5aAziJtENqkpYEqUaYJHqSK98KrIwYiLiYRk8M/apSQwSVnVdE9EDHqekLQpUzE5JA5ufMxo2KcFBSTiWbAOavSusTJ2nNUQgMxYMXSkNrdKfWNLaMlSSkKmJUxdkJYJehckuSeOka4T9TXH2xQSWGbgdKwoieFEAHh/Nw5PGvteWTdLOUqYvlUBz0jClumYoNQMzDU08z3R1Y3bOtOyTrk1iN3hkOZzGMdPJDJ3UsSHdkk8ahy/IRx1nn3t1Q3nJTxF4O3GOtk2iWpCVEh2wN0EnCpSCrIVIic5+nK0LMkNvglTHIE8gCXccoIhC01c1YBywHMhTmM0TpyiyZalpqAlRXXqGHDCNSxWGYEupASoYBMsE11US56wpBs1LK5gZKgRnvKY/wALQRaAmiVAEcSTxDmukLykTJgUVpLjN0hLc0AO3WGLNYroooEOaJAxPEdO6HIBpc1OO9XG8pf9zZHxhWXtSzgtQk4Xb3HFqa5jAw2UBIc3icj4U0EAmpJLgJZsRevvm609C8MHdlySTfvKILsy1EJ03bxThGoLMU1DdTXi5dvCMTZ89aQyQyWo6T4MBTjGjJCjW8ptKt5mKhNBODnzii2FWHNx6tASsnMHkR6xVKB+ltaekMD9oCHB+ukSgqzEBEtjkByi6VtUN9dYCSpBOBI6BvGITZyMSD0aPJXqD3Re8kwBCgMcDwEBvH8/13QW8AWFI8ZkBqJ/iB8IIX0galjMtFSdCO+APk215w3QKOUn+IPdB84AqewfSHNuJAlMAQwDvibhevURiTp7hwY8/H5R2XpvzLSKEqxA0qePKEkzBU4gj598Ifa6DX4wGZaSWzVB6EzLQc4415jLgPKF1SicYL2dWMMIS3KNd6ZXtnJlQ5JlmJXLD4mDSpVIMskyLSkHpBwiuBioS1cIsBzMZ1SK84asckKWEuK6wOzWe87rQgfqJHdQwSWhIcFQPEYHk8LQNKlhKcd4/hBBPMkGnKFmB96mNdeEHFnWU0lnUKALN3M3GDWNAXulyS9Epc4VxhydhZcxEsSygpvn3n3inDIkjODybMtZ7RQZKUkpN1hQ41xeINmQgBRIAf3W3/7gB0ziJVtmzVBKHCXyGTVDk4cHjSVKTJJCkuLzjEUP0I5e3qShwl6HLP5R1inBNMFCOc2/YAJmKmJNaDHjhnGuF7TS4lgkOSKPTnSvfHX+yE9SpbJmqFwndSaMXLsxGvcI4wSyBdBUBmo4UbBtWeOl9lUqlLIcC8ktqWL4Z4+JjSk64S1tvKXmzrIfndI7orLsaT+Dm5J8FFniZNkUFbwLtQF89AMYsZKCHqFPhVjTNq9eMILrAAAIKQOABA9BlEJlvW+wyqPrugn2d6XLw5FtKnXOD2NL0IbNiSfmYYLEFqKBOrE8HGhxrBkXmLEO1G+vhBkMo3i2mQrV6HDKrQY2dFXTRNN0PVqVzGpg0CctCnqXw1BwGXOHpTeA1gRY0SGdmcnKvKCNQ0xxqHPlwhgZKjoI8qacaOMnY86xCUlqsOdCdWBzziqZQ0HFs8qj1hhPacD1/eCAj6aBgcuuMeS2gEBGAeDwGbMUMBEGVENAFEuakHvLd0XPXoPlHiBq/WBqmJFL3RxAYhn0zPQxT7SND3RF7j6R68IA+W+00xlLGRveIjlkTt3nH06yeyci2zphm2nsyDRAAf3RV1Uz0jplf4SbNEopHa3ykkTL6iQQCxb3TXIiObg4/htvyZfJ8VlpKiAMWDwx2YQGFTG5tewyLIiXKlrEyaEkTVB2vODQaio5CMO+TUl+dT4xOXklUy4OlNGiJQgrxFIFUtoYlo59YlJbV4u74OTwrCAoTdcKUciySCDzq0DUK0duPygyrOR727wOPdDEmxEpv0Ccnz4ad8LQCs81b/dbr0LPXvgybJMUXWFL6jHKukMoKEkAJvLb8xoz5UhxS5pUR2hSohylIFBx0i5C2AnYsy7eUpID6u2WOGkNCaEOlMsFsCAHbUlwX6wmqQklysqxfeepq31xjRVs9V1JTIemNSBTOLk/iSUoIRvFBUo5lmGFOcNypzkvQA0DO+OXwrFEylEM6E6tw4wzY5EnedS1YAAJ8y7AdYcxAMyWEFy9xQAcOx72rCW2LMliqqiA5pwz0o3dHSWO2SLib8pLKLAEvnQtzaNey7Ikq7RIqFbzktV3dxUVGhjSYjb4qictS2OF7DWhj6B7Cezip8wTQKIIqapNWKWOIa8afpjoD7J2eXNTNTIRfTcYpUoJJAoSHuvU1Z8zG9svcSEouy0/lCacAGPjxi9pFtex1AKuup8U9Xprg3fGTKsQd1sHbBhxZTGvjHTyrcUhib2tDQ8xFJ4JqEJrXCpf9QaGGFK2e5uSVhTtecqDdak5xE6ZJk304rLULlB0IcN+0a1vMxKGSQkZgO70arY84S2lJVcQStRfEMCC1WphnDDITaM7qXJLkIT4MOcVstmWSyS55+Lxq7OkJV92uWliSQxqD1yhyRs6azXgitAonDgQAXgDOmWUplpKU1F68QVYvoCz6tCkyYcFFRPE8Y6qz2FBT95MSpQepUS2odROFYXttjFTUpAoQceACaQ9Bz0uzkk0dOQq31xiJ9kpgQxfDPzjcs9kExJJBQ2ZfxUcIFapVwggqKQK1cFzQuYWgw1TlB6+cTIn8EiusbUqyEpJSXfg3c794hKZIUVbpFdRTkxxg0QaJ4Iat44MfCLlBFcv1U9YlVmIH3hD/lBr3XeOZiFzUBLBBJfFRrlR6jKGFMdIok0qW0YP5mDEsQezYYiuI0BasQbReYMG0D/TwGEtO45Cgdcu6pgItB+hBpihiAxyo48c4GJ4zB6M3SkIPk0/ayjNVMTQvQg1AyjRsXtZOQ4So3VUJIo5qXyjlZasa45wYXaYvHL6JJprc7WhbpwXUEYnV4WQYqo/TD6MVBg0kylcWJ+vnhCq0kFqHl8YLKUMTXhn8oXpGxULAyfhrDBtT+7uhzQcWp4QohAJ9IaRLG8wJALYVfkOsHpGzVkRV1UBGNM6OBn0h5UgJFUu4YKTVxqOXn45qp4ZBSA6ne8KAg04NWNFCpSktMUVKAZpbsSpyK5nhQRUxFVsanKrgGAq7qUcWChQPnyjWsFlKkPMSEsSfuy2bb6ku+OekZMldmLhAN0IqFO7ufyhy1MSOcTs/aol43lG6LoPujRwMoqQmjbBNKkoSNwYKADC854Yxq2azzkboQlQVQ1GAYXVkhjnGJK27MYghFEgXcgMWAMBVtwtS8FAhjfUQR+W6S2sVNQmzZdjLUolQJSMkLSp6ihapHKITYSlRklwkgkBLgVoxfHRqxTY22Z600lgpDgmmbNQVzjo5FpLJKgsXzUFctgQ9MQXZg0VJCZq9ilkJKaKwcU6ac46XYNguvLU7OHxLAZFR5wDZ+1RMVMTeF9LhONObkA9Ixrfa5skkFYUo1Bf3Q4ahP10h9QO6tezELZRUzDdw5gBJpGT25STebQYP6CMnZm1RMQsLRuhJLmhCgHdLYeNY0dnTZa/dWiowUCTozk4mmUHnwD6LWosA4S3QtTLGGbCfyqqNddAIwdolaV4pc4AF2A0zi8i2vVILAEEk8ssqQjb7lZJWS4yw/aBhjQhONHx73+qRmJtQqzuRU4Pjhm3CKyt4pD4FwMT04QB01ksqSPcYHHQ92PfGfPnk35SgkAYDBuUNyLWEBsVDEkgNo8JTZABN0uo4rxIcDj48Yr8ImLMk3glx0YPjiW8YKiapAIvE/pAp3xYSwBeU6mwJDA8g9esB7YOKAE931WFvRqr2pNTQm9iWJcdeUAn7WNO0lpWkBJIDpIPI0cRrS7OAApToqcBU/WrRnqQL6muli4JJcvwDeGkMlbLOSUX0S1XSWJJAVTpdIMV2mtAKQhGLtUOK1wemkM/bRcuFAJrV1KryLnyjPVZr5dJ3hmAwr+pmigzlzkvvFSQ+Kd7vBr3Q3KlKrd3kt7+AI1/aDLswJSi6TMJ3nKsNQrIc3ENosqJSVjtaGlAWD8iKv0gBFUqUQAfef8ADXqxiytnqSAoVDOyqNzA9IUm3KAA8ST/AMdItbrco3QUFgMdemFNXgC86c4LpKSBkcf9JEIqtUkYzUg6Gh7otLmhQdKqcPlAjNMIPjgRlQVxg8mUl23iM2HxgQpEXjGC6MFgnDkHgqppAusA4D0D04nCF0FjEt1gJcNgHy/aPFXGIEziaYEZRdAcY4wg8mYMTjlw+sYLLSSkl6BnqKvhR4CVsceEM2Wc2F0HUvmGoYYENiUGbAgEM572w1rwhuZYDdcrAAoMalyTgKmFppWs1U/FzRtYKiTMLkTALuYV8Mq4wBU2ZSmU26GF4uz4ADM8hAxKckDF+XnBJkgiqpgJHF8NHiagBRIN4OACCRgKgYUgJ6WkJcDqTBzJzYDoWPfFkTEKoKBzlT4QVExBLP4F1N5CAGbHbJko7jtmwqQ+oq51xjakbWWSsCSlRWlxedQFKFydRrwjn5hDFwedQOWkP1mJobqWHugggtgeWNMYcodB7ObQQpjN7IqVhdJvCj3QPwsOMdLI2XKWb60lyTV03hTNhUUz4R87kSAtkBO6HVeUWNSzeEbtm2nMCnCjRhTPE0Huvxi5kTdVsuZJJKVBQZmKQygXcZ0wwEBTZbUoF0pMuhAQxAb9JcQT/qiwkKWxVgxGDVZtWzibH7SoUoJLhmdnutqONcoroHpEq0FDdkkga+8M3CSADoweMyzybRMLLCyxLOBqCSBlGlbdqFBBF4A1SXNRyw0gMnbUxb3lOK5VGWDiC6AqtmTCQFMnipSQwGNAXhi0JkyhuqClhmZzxxdjj8ozUATPeN0AgUYPxIVj3wSdspgChV4MaAV6NjBobGVtlZoCBXAAAvxpCy7SRQk1AeuLtFrJsybMd6JDVU4Pd3Q+nYqGeYsa0z6kUMGgEJyZqWpu/hyL5jJ4tPQAXALtQAeZxhyxrlS3KAR+queq9OUOIti3Khcuge9ec92vCHoMdE2YqglP3j1gsvZs0kvLZ8yryc1h6bt1AA3ip4UVtQqqLuOvyhdGOmyzRhLSCzBRIJeFl7MnqJctxKh3RWbbVksToKl/HHx6QibIKgrSDm94jygDY2TYChZMwpJL3g+WFYcmWGUpN0pBDkgXs+FYw5VnSAXWhi43XfSgLA45xKTZ0FilSiMFEkd4DQyVtdhsyVXbynB90sG8HhSfsNa95CElGAKFMedSDGpMtySADLStIdnxHF6xFit903UJABOp8Xh9BgI9nl3hurBBxKh4l4ambHmAteT0KvhDW1VKUbwCiTim8aU0PlGHKUc7wrqIXQfHJkVQpucTHoxnhV8rEZQ5Z5oSyrocO1WL0LkaYx6PQE9PmBRvBDMWLGpfn5tAzLc0B4OO8PnjjHo9CCZCS9A+Iyao1NIIpklzRX6Dwb6aJj0AUWC287s4c4VxYw2nZ90pdSVXmcIILProY9HoegJJ2bMmKUEiqcbygHbQlouiyz0K7MshyKkUGm+AW6RMehyAe0ICKicF3lVIGOpZgeucAMtc1ZKU5OU4U1r6RMehBoWKwqYG45USHopIBo9C/cOMaMmyFBKbjpLMpy6iOCsA+ukej0VomlK9n5rqEwMCHBSd1WAYuxeD2CykFVyTMJGYLMAKgKNC7ijxEeitQLbVVNmKQkglATmCkF8XZnIZssY1tlWSWiWZq04aMRjQga0Eej0OAW3WlE5O6Tu1ukmuVAD5QnZJSWJKwlubnSPR6ANSxyTN95Y3epL8H9I1ZwTLlgpS5GATQPqY9HooMraO0wXSHBz0fTiMYQl2wpIJSFBsDwOWkej0KgSfPmKJq4owagfBhl0j0m0EC6oEpOhYjjxj0eidga1WS6aAqrQ1BfBmj1ost1IWCoE5EUfmco9HoLDBC1MxKRXXziZK65DR276x6PQgJLNRUEFtPGCy5y0lgHFKHHGrViY9AA5tsvKIF7l8TnAkzkUBUW4DwNcY9HoAJbrYo1AKkkgN5AiDy9hzFC84lv8AhUa+GUej0XOyr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28" name="AutoShape 4" descr="data:image/jpeg;base64,/9j/4AAQSkZJRgABAQAAAQABAAD/2wCEAAkGBxMTEhUTExMWFhUWFxcbGBgYGRogGhkdGBoYFxgZGhgbHyggHxolIhgYITEhJSkrLy4uGh8zODMtNygtLi0BCgoKDg0OFxAQGi0dHx8tLS0tLS0tLS0tLS0rLS0tLS0tLS0tLS0tLS0tLS0tLS0tKy0tLSstNys3LS0tLSstN//AABEIAKgBLAMBIgACEQEDEQH/xAAcAAACAwEBAQEAAAAAAAAAAAADBAECBQYABwj/xABDEAABAgMFBQUFBgQFBAMAAAABAhEAAyEEEjFBUQUiYXGBE5GhscEGMtHh8BQjQlJi8XKSstIHM4KiwhVDc4MWU2P/xAAZAQADAQEBAAAAAAAAAAAAAAAAAQIDBAX/xAAhEQEBAAICAQUBAQAAAAAAAAAAAQIRAyExEhMiMkFRYf/aAAwDAQACEQMRAD8A5G2TymckJDuAG7vKNrfVLugMlCy4zYpNe8mMUo+8DlxeA7jd846PZr9oqhAapy+vjHB4kdd77dB7PouywNARXhDdv2hKkffTVboDAcX/AGhbZDXaGgfrHG/4nzSRZ2O6e0cZOLresGGO6nLLUb3/AMwsqzedUsuxDEhQyPCE9pbdkLIuTL2tFa8RHzmUo6w5KXidAfgPON7wY27ROWyO32XtmXLmEklrqhhmSI2Je30ZndZwWLvn0j5vKnGlfrL1h6VOg9jEe5VPaDZk6baps2XduLUClyx91IqOYMCkbHtIIKkpZw7EO2bCNMWqCi3cY2k1NM6zLXYrReJlIJRTEpfByWNWekKzrDa2rKW3ApPgDG6m1tUnCIVtTjhATJl2G1GvZK8PUxW0ptEr/MlLT09RA9ue1q07kosrM6A4NxjkJk9SyStRUTiVFz3mH2HU/wDUznSJG0456RNOBqND6adImcsp5HD4QbDfO1DrETdqkhgcAY5wzo8Jx1gI1aFlSq1YAR6VJrBZMt2OoHe1YdstmrGWWTXHHYAkVjqrEj7pJ1+cY3YOr6yjorOgCWAMmHgfhHNyXca2aMlG9KpRh518xBE0vnIAjx+UFQhzLpT5iBpUHmuaV73pGBLJWktfUU0xCQrvqIZFhQuqbSKDNN3DXegcuyrdJVLXdzUEnDnWND7LISXE1SbwqyncFxUpPhGmETaJsvZrKCu2RQVaYpyci4ejR0AM78KgR/DPPeUsIztkKBa5PmJyrKdIApukpNC2XWNkouu9qRwKpKUn+YADwjfGddIrKm2lSAb6pZAJq8x+TXssNYtJtctYdP8ASmvVamh5C5opKVLV/CpAUeLXDDEhM4+8VjUdmlXilEGuyZMqzKKy9y7luygf9pr3xs2eSkJIAx/i/uiZhIFVrA4oUPBhHpU3H7xKuSU92Zi5jIHjZQ7lP+3+54YkyUvUJHNKYEHOCEnjcV5hEOSJLhyhI5OPnFSEkIagW3IJ+EWvkfifnd9IIGFIkmKAbA4h+nrEGYND3R4oD5A9Im6OHhDD4UJZM2ld4lusdVsk0VTOp6fIRzshCkKLMTmxfJxG97KTSpEzgR8+UcWXh0tfZawElsCfUtHHf4qJaVZz+tQ70v6R1MhLS1UbhpWOX/xUnhViknMTk+KFv6RXF9onP61wEudBe2oath8fQRkInGCdrSO1zNWXaa9Ia+24RgCaYIidAG99u4xJtlIwu3iRaDAG0q2FoWXbcXjPVaXgZW4VwBgBKYskknE1iHiwRFxKigmXNw4RoyUdsyEDeJDOc8PXwhASI6f2b2EojtSbqaXa0Jxrp8xEZTrcOMO07NmI94MOYgUuxqV7odo6efJUoKvBrtGOrsYnZ9nqzRh71k78ruHfTIsUtaNxaCnRTFg+p8Y37LYFBIVRvzAgjwhwll04eAaHLWgG7r8owy5dtcfjCabKwCmocNTD6Rujm8Wmh0oTQNi8WVgGwjK07d07LTWX9fXdFLGhCrwUu6VFgySrPVxjFncpBqSBx6M/jGrsuw2neeSVJy/yj/UlRPWDGbpUvK2VJvfeLIT/APons+t5Sq9I1p1tQl0/ayQGoF3wRQBgQzYRpbP2WqilWWWDixKARTMJQ0OzZK0OUyE0GSkgD/aPWOnHDUZWk7LdOExCmZ3UlL5//WxjRkrpQXv4Jqf+JSIDKKzUpIfUyfVLwaZIJTvBYGo7L0jSEhdmJ95KiND2avFTwGbstJSQZYu5uEj+lYjypUtgynfL7iv8wg0qzjQ/ySz/AEwyLyZCEBgwb9ST/UpRhyXPo18NxKPR4lCK4qH+hY8QYMz4XjyV6Ew5AHLlvmg8rp/4wYWfi/8ApT8IH2RxJWP5T5AxdKw9Vk8C3whwCplgYACPK5+EeChEPDCl1Wo7j8YkCJMQ0AfC9rmXPuJSoEoN4m9+Epd3fAFzwjpfZ8q7Oc1TdoWxYEPxwj5XYr6FAXiANONaR9L9mLUyCG/7dQ2QLE9xjDk6kjTCfK5NSz2odkQ4fIZ4O+scd/iACbGg5CcH/lWxguwAooUosRu4jKrjnBPaVAnWIjMTEnwI9YjH45xd7xr5g0WBjds+yZf4n6HziNqbOlJH3YOIxL4x1e5GHorDePBUaWy9npmTEoUSASzhvWOgs3sfKUP82YKkYJyocoMuTGeRMLfDjr0evR1tp9j0BdxMxRUcKBgKbyjljhCW1PZ1Eq7dmFQVmQNHpwhe7h/Ve3k594JImMeBBB6xrWHYYmTAi+Q4Jw0Dxp7N9j0TEXlTVJZTEBILccYV5sJ5pTjyIWHYqJiQoLIfCnPE6xoWb2cQCCpZNRRgx1Bg1u2XLsSmE++Fe86Bu/lVQ9/CDSJ6qhQZsdNXfTSKxzmU3CuOrqmrNseQl2T72RqOj4QSyvJnXQ5lTaNmlTZjN6wCVasvowdTKDHh0IqCDqIontqyLt8t711+eo5isJ7Nl72HhGklN+Uyy5cJKtNC2jwlZJLLagILZkaZxx82Orf9a43eh7Qn7zuy+MOWkBh9fKF54HaNWmtO7UcYcnIoGPie9sI56tSfgDhTTHlrDFhlJWReLJz30IL8L+MKzjhp9ZR4zAAC4piK+pgDof8ApyH3e1JIxC5Km63hGrsnZgIIVecYAypCjzfeJ61hD2ZV2lJElbD3iVi70vINeAjoZWyVYqR/ulnylgx04Y/qMqtJs6AWUJj/APhYdSJTAcYmdZZan3Vkf+JCh0uiNBCpgAAloYYb7eF2M5dn3n+zXHe8QJJdzyJMa6QY2dLlywAJaukph5OOkOrtZ0P8kz0EZ8izvgltL0tI51uiHk2VLVY9G/5Q4VWRPDMoK/kWr+pMKLUglrs0/wDop3mWIal2cJxSnomvi8VXfOC1jmhJ8gDDCJEgflI4FCB5Q6FdIXCzQEXuN0jwYxPbH8vn/bDC5s6He6nuEEFIEVvmR0iCFa+AgApMeeBpJzESrpAEkxV4q54d/wAol4DfmqdI+8JwoK/6Y7T2Umshd44oV45xzVpltOIBcEBuGIbwjp9gSnCh+k+AdvCOfO9NZALHLUlC0h7qKFQDuxO9wPCJtJBssxTn8B44p+MV2Uo/Zlq1L88z9cImSUqs04DC6+OLEEFukI3Kz2vKu5l/AUitsUAji49DXSNOaAESgzO5w3jWvRmge0LJdkmpDgkDpUmNJU2M7YwaaghqLHnHWoIEwpqwUocGb9meOS2O3aJ/iT4mOznpCV8ix7hWM+W9q450enSEukvk47kv0DJ74532sUAgFsFAvpka6VjcRMKyKVFATmC2fFh3Rme1ssJs63xUGfllwEc+N+cjW/Vi7FP36DhjXoY6WdaEolKKa77PxFPSPn+y7WpM1B0PoY3l7QKpaZed4qJ5/uY3z4ruMseSaZW0SqZUn6d4PZVkpSCTeRupbNOQOrGHJ1lAS9SYrZ5QzAIzi5yanTKzvscLOLNxfGGZM94WCcEFgoYOcQcGfWBylsY6ZdxFasibVjgqh60htUkghYYE0NMxnyMZd8d8My7eVm6rEMCR+YYE8x4xnzY7xPHycn7xe8CeGA5GNEWZJAK5oTSourLeAHjCq1pLAJSDkXPqSPCNWwWYhLgLJNd1YQD3iOGTtsWNjsxr9oWdWlnyvRp2RUhCd2bMA4WZHmxMFsSlA/5K5g0NoBPdRo0tn7Xl3ilMtSVjEJUVtwJTTxjfHGJtTKtiSlhPteGIlgdwCIaslregmrLDGZLW55m8EvyEPSbXkz4e6lXiK98MC05XVdxaNpP9RaXkLWcCgcezV53oifaVhgVJL6Sllu4mHFV4HUY+XnAEoIPvqXwZHoBFEpZSut5ROjIUKcmhxM7UHuPrC6lqOAJHAf3MI9Jlkiob6+sHgBgzBx7/AJxUr5jmR6mKLRhU9PjEhPEnuhhYTOPlF0nn4QIqP0fgIsRm7dYAIqY2sU3f0xUDiTEtz6/OALqVxiARkYoDxiH0aALqLaRTtBqIkmKmA35/ti09s6S4LN3mOp9mFi+OL/0mOPmIF5PI+BEdL7PtfTxceDRzZN4mSALOt3SCaaglwMTygOzJY+8TecLBxNfdN4mrRpbTkkSSj8VThxfurGVstACwGqUqBU+r0A8f3gn1tK+QbQrIe6MFZk59BALTVCgfymGrFZgXc5fOD2pKQhVcAQTzyGpjP19tJi4/Zlq90tgU+YjqzaiolTEP5YFzpw4xwNmUQaHMfKOvl2jdJdqD0q2vwjXnx0jiy20zbwlBNHRMSedFA/XCOd9p9qqnHRLUHSKWia6iXOXr9NAF2YmprxiePDGXdTyZ29Rl2RJvpxxjoEJBwGcJybNXIRq2dLJxjTkz/jPGGZvu0rAJerHwhpaaYjrAwGxI8fhHOupSpyHLBiHbDBh9awC1JCSQHoc8W1J9IYIGsF2jZApKSEu37v8AWkdHDkjIjLnVSGLVr3RazzSiYlZwxLU/FT0gC3qAW4/X1WDjeDYUAHe58I6fKG+lRISWBGQ17o1rBbeye6Eg6EFu8l+rxy+yrRRiFUw5Bn54+MdBISwe5eBwLAAZsCQW6RwXG45Vrvcaybf2hAUFPmRcA5pvBRI5RpInH3b4UP40J8A0c1Y5TqqEt+rPRnFY2pFuQGAmKJFGCsBwwcdIvHf6VNy5s28XIURkKFPQEecNpmrUHPaDQ3lJBf8A1HzhKXbEv7xOOJDhsvei0ydUKvFyKPvd1564OE6RrIk/KtYlUUbqlZqClA6VCvhDNn2k73ihQ1TeFc3Csq6xhWi2BT/epByLkBw2lOmMAEy8d9YvZMoimFXy74qE6xU0kbqiGxcQOXNUSfvEluB/ujEscpYJClhQxG6o7ujux5xoAob8JwIcU7sIuEdVNWcFI7qxF8nFR8ITTaUVdSQRk9egxjyVA/m4OlQ84YOqW2cUVOrSsLyAcvBx4GDIl6k98GgJeP7n1rFkqJz9RAlmrwMT8q8iINA0FcoumdCvaA5/XKIJ+hBozZngRHbDQwt2vM9PSIEwaD66wtB8X2shAWi7op/D4Q1slVxaVVa8mmlYStqd4HRXmk/KHLCtiHGbHrHHleo6pHSbYWOzNRh8K+Mc9suWErDhmNHyd3bXLyjetE7dbQB61wf6EYE5d83vwslx9fKJxy6sGu9qFaQQkDeUGCvw04ipxIaDT5I7JTEuQQ5xObcA8J2q1hSgo/8AbflxhLbG2itF1NBrmRoPjEzC2zSrlJLty6EMD9YRtImEgAaCMRSC9BGtZ1boDZR2ck25caakSgTrrDSmwGPlC9lS0MpL+g+cc+Xlc8KIklnIJrjlrjrDUgVEAS4anjSG5aAziJtENqkpYEqUaYJHqSK98KrIwYiLiYRk8M/apSQwSVnVdE9EDHqekLQpUzE5JA5ufMxo2KcFBSTiWbAOavSusTJ2nNUQgMxYMXSkNrdKfWNLaMlSSkKmJUxdkJYJehckuSeOka4T9TXH2xQSWGbgdKwoieFEAHh/Nw5PGvteWTdLOUqYvlUBz0jClumYoNQMzDU08z3R1Y3bOtOyTrk1iN3hkOZzGMdPJDJ3UsSHdkk8ahy/IRx1nn3t1Q3nJTxF4O3GOtk2iWpCVEh2wN0EnCpSCrIVIic5+nK0LMkNvglTHIE8gCXccoIhC01c1YBywHMhTmM0TpyiyZalpqAlRXXqGHDCNSxWGYEupASoYBMsE11US56wpBs1LK5gZKgRnvKY/wALQRaAmiVAEcSTxDmukLykTJgUVpLjN0hLc0AO3WGLNYroooEOaJAxPEdO6HIBpc1OO9XG8pf9zZHxhWXtSzgtQk4Xb3HFqa5jAw2UBIc3icj4U0EAmpJLgJZsRevvm609C8MHdlySTfvKILsy1EJ03bxThGoLMU1DdTXi5dvCMTZ89aQyQyWo6T4MBTjGjJCjW8ptKt5mKhNBODnzii2FWHNx6tASsnMHkR6xVKB+ltaekMD9oCHB+ukSgqzEBEtjkByi6VtUN9dYCSpBOBI6BvGITZyMSD0aPJXqD3Re8kwBCgMcDwEBvH8/13QW8AWFI8ZkBqJ/iB8IIX0galjMtFSdCO+APk215w3QKOUn+IPdB84AqewfSHNuJAlMAQwDvibhevURiTp7hwY8/H5R2XpvzLSKEqxA0qePKEkzBU4gj598Ifa6DX4wGZaSWzVB6EzLQc4415jLgPKF1SicYL2dWMMIS3KNd6ZXtnJlQ5JlmJXLD4mDSpVIMskyLSkHpBwiuBioS1cIsBzMZ1SK84asckKWEuK6wOzWe87rQgfqJHdQwSWhIcFQPEYHk8LQNKlhKcd4/hBBPMkGnKFmB96mNdeEHFnWU0lnUKALN3M3GDWNAXulyS9Epc4VxhydhZcxEsSygpvn3n3inDIkjODybMtZ7RQZKUkpN1hQ41xeINmQgBRIAf3W3/7gB0ziJVtmzVBKHCXyGTVDk4cHjSVKTJJCkuLzjEUP0I5e3qShwl6HLP5R1inBNMFCOc2/YAJmKmJNaDHjhnGuF7TS4lgkOSKPTnSvfHX+yE9SpbJmqFwndSaMXLsxGvcI4wSyBdBUBmo4UbBtWeOl9lUqlLIcC8ktqWL4Z4+JjSk64S1tvKXmzrIfndI7orLsaT+Dm5J8FFniZNkUFbwLtQF89AMYsZKCHqFPhVjTNq9eMILrAAAIKQOABA9BlEJlvW+wyqPrugn2d6XLw5FtKnXOD2NL0IbNiSfmYYLEFqKBOrE8HGhxrBkXmLEO1G+vhBkMo3i2mQrV6HDKrQY2dFXTRNN0PVqVzGpg0CctCnqXw1BwGXOHpTeA1gRY0SGdmcnKvKCNQ0xxqHPlwhgZKjoI8qacaOMnY86xCUlqsOdCdWBzziqZQ0HFs8qj1hhPacD1/eCAj6aBgcuuMeS2gEBGAeDwGbMUMBEGVENAFEuakHvLd0XPXoPlHiBq/WBqmJFL3RxAYhn0zPQxT7SND3RF7j6R68IA+W+00xlLGRveIjlkTt3nH06yeyci2zphm2nsyDRAAf3RV1Uz0jplf4SbNEopHa3ykkTL6iQQCxb3TXIiObg4/htvyZfJ8VlpKiAMWDwx2YQGFTG5tewyLIiXKlrEyaEkTVB2vODQaio5CMO+TUl+dT4xOXklUy4OlNGiJQgrxFIFUtoYlo59YlJbV4u74OTwrCAoTdcKUciySCDzq0DUK0duPygyrOR727wOPdDEmxEpv0Ccnz4ad8LQCs81b/dbr0LPXvgybJMUXWFL6jHKukMoKEkAJvLb8xoz5UhxS5pUR2hSohylIFBx0i5C2AnYsy7eUpID6u2WOGkNCaEOlMsFsCAHbUlwX6wmqQklysqxfeepq31xjRVs9V1JTIemNSBTOLk/iSUoIRvFBUo5lmGFOcNypzkvQA0DO+OXwrFEylEM6E6tw4wzY5EnedS1YAAJ8y7AdYcxAMyWEFy9xQAcOx72rCW2LMliqqiA5pwz0o3dHSWO2SLib8pLKLAEvnQtzaNey7Ikq7RIqFbzktV3dxUVGhjSYjb4qictS2OF7DWhj6B7Cezip8wTQKIIqapNWKWOIa8afpjoD7J2eXNTNTIRfTcYpUoJJAoSHuvU1Z8zG9svcSEouy0/lCacAGPjxi9pFtex1AKuup8U9Xprg3fGTKsQd1sHbBhxZTGvjHTyrcUhib2tDQ8xFJ4JqEJrXCpf9QaGGFK2e5uSVhTtecqDdak5xE6ZJk304rLULlB0IcN+0a1vMxKGSQkZgO70arY84S2lJVcQStRfEMCC1WphnDDITaM7qXJLkIT4MOcVstmWSyS55+Lxq7OkJV92uWliSQxqD1yhyRs6azXgitAonDgQAXgDOmWUplpKU1F68QVYvoCz6tCkyYcFFRPE8Y6qz2FBT95MSpQepUS2odROFYXttjFTUpAoQceACaQ9Bz0uzkk0dOQq31xiJ9kpgQxfDPzjcs9kExJJBQ2ZfxUcIFapVwggqKQK1cFzQuYWgw1TlB6+cTIn8EiusbUqyEpJSXfg3c794hKZIUVbpFdRTkxxg0QaJ4Iat44MfCLlBFcv1U9YlVmIH3hD/lBr3XeOZiFzUBLBBJfFRrlR6jKGFMdIok0qW0YP5mDEsQezYYiuI0BasQbReYMG0D/TwGEtO45Cgdcu6pgItB+hBpihiAxyo48c4GJ4zB6M3SkIPk0/ayjNVMTQvQg1AyjRsXtZOQ4So3VUJIo5qXyjlZasa45wYXaYvHL6JJprc7WhbpwXUEYnV4WQYqo/TD6MVBg0kylcWJ+vnhCq0kFqHl8YLKUMTXhn8oXpGxULAyfhrDBtT+7uhzQcWp4QohAJ9IaRLG8wJALYVfkOsHpGzVkRV1UBGNM6OBn0h5UgJFUu4YKTVxqOXn45qp4ZBSA6ne8KAg04NWNFCpSktMUVKAZpbsSpyK5nhQRUxFVsanKrgGAq7qUcWChQPnyjWsFlKkPMSEsSfuy2bb6ku+OekZMldmLhAN0IqFO7ufyhy1MSOcTs/aol43lG6LoPujRwMoqQmjbBNKkoSNwYKADC854Yxq2azzkboQlQVQ1GAYXVkhjnGJK27MYghFEgXcgMWAMBVtwtS8FAhjfUQR+W6S2sVNQmzZdjLUolQJSMkLSp6ihapHKITYSlRklwkgkBLgVoxfHRqxTY22Z600lgpDgmmbNQVzjo5FpLJKgsXzUFctgQ9MQXZg0VJCZq9ilkJKaKwcU6ac46XYNguvLU7OHxLAZFR5wDZ+1RMVMTeF9LhONObkA9Ixrfa5skkFYUo1Bf3Q4ahP10h9QO6tezELZRUzDdw5gBJpGT25STebQYP6CMnZm1RMQsLRuhJLmhCgHdLYeNY0dnTZa/dWiowUCTozk4mmUHnwD6LWosA4S3QtTLGGbCfyqqNddAIwdolaV4pc4AF2A0zi8i2vVILAEEk8ssqQjb7lZJWS4yw/aBhjQhONHx73+qRmJtQqzuRU4Pjhm3CKyt4pD4FwMT04QB01ksqSPcYHHQ92PfGfPnk35SgkAYDBuUNyLWEBsVDEkgNo8JTZABN0uo4rxIcDj48Yr8ImLMk3glx0YPjiW8YKiapAIvE/pAp3xYSwBeU6mwJDA8g9esB7YOKAE931WFvRqr2pNTQm9iWJcdeUAn7WNO0lpWkBJIDpIPI0cRrS7OAApToqcBU/WrRnqQL6muli4JJcvwDeGkMlbLOSUX0S1XSWJJAVTpdIMV2mtAKQhGLtUOK1wemkM/bRcuFAJrV1KryLnyjPVZr5dJ3hmAwr+pmigzlzkvvFSQ+Kd7vBr3Q3KlKrd3kt7+AI1/aDLswJSi6TMJ3nKsNQrIc3ENosqJSVjtaGlAWD8iKv0gBFUqUQAfef8ADXqxiytnqSAoVDOyqNzA9IUm3KAA8ST/AMdItbrco3QUFgMdemFNXgC86c4LpKSBkcf9JEIqtUkYzUg6Gh7otLmhQdKqcPlAjNMIPjgRlQVxg8mUl23iM2HxgQpEXjGC6MFgnDkHgqppAusA4D0D04nCF0FjEt1gJcNgHy/aPFXGIEziaYEZRdAcY4wg8mYMTjlw+sYLLSSkl6BnqKvhR4CVsceEM2Wc2F0HUvmGoYYENiUGbAgEM572w1rwhuZYDdcrAAoMalyTgKmFppWs1U/FzRtYKiTMLkTALuYV8Mq4wBU2ZSmU26GF4uz4ADM8hAxKckDF+XnBJkgiqpgJHF8NHiagBRIN4OACCRgKgYUgJ6WkJcDqTBzJzYDoWPfFkTEKoKBzlT4QVExBLP4F1N5CAGbHbJko7jtmwqQ+oq51xjakbWWSsCSlRWlxedQFKFydRrwjn5hDFwedQOWkP1mJobqWHugggtgeWNMYcodB7ObQQpjN7IqVhdJvCj3QPwsOMdLI2XKWb60lyTV03hTNhUUz4R87kSAtkBO6HVeUWNSzeEbtm2nMCnCjRhTPE0Huvxi5kTdVsuZJJKVBQZmKQygXcZ0wwEBTZbUoF0pMuhAQxAb9JcQT/qiwkKWxVgxGDVZtWzibH7SoUoJLhmdnutqONcoroHpEq0FDdkkga+8M3CSADoweMyzybRMLLCyxLOBqCSBlGlbdqFBBF4A1SXNRyw0gMnbUxb3lOK5VGWDiC6AqtmTCQFMnipSQwGNAXhi0JkyhuqClhmZzxxdjj8ozUATPeN0AgUYPxIVj3wSdspgChV4MaAV6NjBobGVtlZoCBXAAAvxpCy7SRQk1AeuLtFrJsybMd6JDVU4Pd3Q+nYqGeYsa0z6kUMGgEJyZqWpu/hyL5jJ4tPQAXALtQAeZxhyxrlS3KAR+queq9OUOIti3Khcuge9ec92vCHoMdE2YqglP3j1gsvZs0kvLZ8yryc1h6bt1AA3ip4UVtQqqLuOvyhdGOmyzRhLSCzBRIJeFl7MnqJctxKh3RWbbVksToKl/HHx6QibIKgrSDm94jygDY2TYChZMwpJL3g+WFYcmWGUpN0pBDkgXs+FYw5VnSAXWhi43XfSgLA45xKTZ0FilSiMFEkd4DQyVtdhsyVXbynB90sG8HhSfsNa95CElGAKFMedSDGpMtySADLStIdnxHF6xFit903UJABOp8Xh9BgI9nl3hurBBxKh4l4ambHmAteT0KvhDW1VKUbwCiTim8aU0PlGHKUc7wrqIXQfHJkVQpucTHoxnhV8rEZQ5Z5oSyrocO1WL0LkaYx6PQE9PmBRvBDMWLGpfn5tAzLc0B4OO8PnjjHo9CCZCS9A+Iyao1NIIpklzRX6Dwb6aJj0AUWC287s4c4VxYw2nZ90pdSVXmcIILProY9HoegJJ2bMmKUEiqcbygHbQlouiyz0K7MshyKkUGm+AW6RMehyAe0ICKicF3lVIGOpZgeucAMtc1ZKU5OU4U1r6RMehBoWKwqYG45USHopIBo9C/cOMaMmyFBKbjpLMpy6iOCsA+ukej0VomlK9n5rqEwMCHBSd1WAYuxeD2CykFVyTMJGYLMAKgKNC7ijxEeitQLbVVNmKQkglATmCkF8XZnIZssY1tlWSWiWZq04aMRjQga0Eej0OAW3WlE5O6Tu1ukmuVAD5QnZJSWJKwlubnSPR6ANSxyTN95Y3epL8H9I1ZwTLlgpS5GATQPqY9HooMraO0wXSHBz0fTiMYQl2wpIJSFBsDwOWkej0KgSfPmKJq4owagfBhl0j0m0EC6oEpOhYjjxj0eidga1WS6aAqrQ1BfBmj1ost1IWCoE5EUfmco9HoLDBC1MxKRXXziZK65DR276x6PQgJLNRUEFtPGCy5y0lgHFKHHGrViY9AA5tsvKIF7l8TnAkzkUBUW4DwNcY9HoAJbrYo1AKkkgN5AiDy9hzFC84lv8AhUa+GUej0XOyr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30" name="AutoShape 6" descr="data:image/jpeg;base64,/9j/4AAQSkZJRgABAQAAAQABAAD/2wCEAAkGBxMTEhUTExMWFhUWFxcbGBgYGRogGhkdGBoYFxgZGhgbHyggHxolIhgYITEhJSkrLy4uGh8zODMtNygtLi0BCgoKDg0OFxAQGi0dHx8tLS0tLS0tLS0tLS0rLS0tLS0tLS0tLS0tLS0tLS0tLS0tKy0tLSstNys3LS0tLSstN//AABEIAKgBLAMBIgACEQEDEQH/xAAcAAACAwEBAQEAAAAAAAAAAAADBAECBQYABwj/xABDEAABAgMFBQUFBgQFBAMAAAABAhEAAyEEEjFBUQUiYXGBE5GhscEGMtHh8BQjQlJi8XKSstIHM4KiwhVDc4MWU2P/xAAZAQADAQEBAAAAAAAAAAAAAAAAAQIDBAX/xAAhEQEBAAICAQUBAQAAAAAAAAAAAQIRAyExEhMiMkFRYf/aAAwDAQACEQMRAD8A5G2TymckJDuAG7vKNrfVLugMlCy4zYpNe8mMUo+8DlxeA7jd846PZr9oqhAapy+vjHB4kdd77dB7PouywNARXhDdv2hKkffTVboDAcX/AGhbZDXaGgfrHG/4nzSRZ2O6e0cZOLresGGO6nLLUb3/AMwsqzedUsuxDEhQyPCE9pbdkLIuTL2tFa8RHzmUo6w5KXidAfgPON7wY27ROWyO32XtmXLmEklrqhhmSI2Je30ZndZwWLvn0j5vKnGlfrL1h6VOg9jEe5VPaDZk6baps2XduLUClyx91IqOYMCkbHtIIKkpZw7EO2bCNMWqCi3cY2k1NM6zLXYrReJlIJRTEpfByWNWekKzrDa2rKW3ApPgDG6m1tUnCIVtTjhATJl2G1GvZK8PUxW0ptEr/MlLT09RA9ue1q07kosrM6A4NxjkJk9SyStRUTiVFz3mH2HU/wDUznSJG0456RNOBqND6adImcsp5HD4QbDfO1DrETdqkhgcAY5wzo8Jx1gI1aFlSq1YAR6VJrBZMt2OoHe1YdstmrGWWTXHHYAkVjqrEj7pJ1+cY3YOr6yjorOgCWAMmHgfhHNyXca2aMlG9KpRh518xBE0vnIAjx+UFQhzLpT5iBpUHmuaV73pGBLJWktfUU0xCQrvqIZFhQuqbSKDNN3DXegcuyrdJVLXdzUEnDnWND7LISXE1SbwqyncFxUpPhGmETaJsvZrKCu2RQVaYpyci4ejR0AM78KgR/DPPeUsIztkKBa5PmJyrKdIApukpNC2XWNkouu9qRwKpKUn+YADwjfGddIrKm2lSAb6pZAJq8x+TXssNYtJtctYdP8ASmvVamh5C5opKVLV/CpAUeLXDDEhM4+8VjUdmlXilEGuyZMqzKKy9y7luygf9pr3xs2eSkJIAx/i/uiZhIFVrA4oUPBhHpU3H7xKuSU92Zi5jIHjZQ7lP+3+54YkyUvUJHNKYEHOCEnjcV5hEOSJLhyhI5OPnFSEkIagW3IJ+EWvkfifnd9IIGFIkmKAbA4h+nrEGYND3R4oD5A9Im6OHhDD4UJZM2ld4lusdVsk0VTOp6fIRzshCkKLMTmxfJxG97KTSpEzgR8+UcWXh0tfZawElsCfUtHHf4qJaVZz+tQ70v6R1MhLS1UbhpWOX/xUnhViknMTk+KFv6RXF9onP61wEudBe2oath8fQRkInGCdrSO1zNWXaa9Ia+24RgCaYIidAG99u4xJtlIwu3iRaDAG0q2FoWXbcXjPVaXgZW4VwBgBKYskknE1iHiwRFxKigmXNw4RoyUdsyEDeJDOc8PXwhASI6f2b2EojtSbqaXa0Jxrp8xEZTrcOMO07NmI94MOYgUuxqV7odo6efJUoKvBrtGOrsYnZ9nqzRh71k78ruHfTIsUtaNxaCnRTFg+p8Y37LYFBIVRvzAgjwhwll04eAaHLWgG7r8owy5dtcfjCabKwCmocNTD6Rujm8Wmh0oTQNi8WVgGwjK07d07LTWX9fXdFLGhCrwUu6VFgySrPVxjFncpBqSBx6M/jGrsuw2neeSVJy/yj/UlRPWDGbpUvK2VJvfeLIT/APons+t5Sq9I1p1tQl0/ayQGoF3wRQBgQzYRpbP2WqilWWWDixKARTMJQ0OzZK0OUyE0GSkgD/aPWOnHDUZWk7LdOExCmZ3UlL5//WxjRkrpQXv4Jqf+JSIDKKzUpIfUyfVLwaZIJTvBYGo7L0jSEhdmJ95KiND2avFTwGbstJSQZYu5uEj+lYjypUtgynfL7iv8wg0qzjQ/ySz/AEwyLyZCEBgwb9ST/UpRhyXPo18NxKPR4lCK4qH+hY8QYMz4XjyV6Ew5AHLlvmg8rp/4wYWfi/8ApT8IH2RxJWP5T5AxdKw9Vk8C3whwCplgYACPK5+EeChEPDCl1Wo7j8YkCJMQ0AfC9rmXPuJSoEoN4m9+Epd3fAFzwjpfZ8q7Oc1TdoWxYEPxwj5XYr6FAXiANONaR9L9mLUyCG/7dQ2QLE9xjDk6kjTCfK5NSz2odkQ4fIZ4O+scd/iACbGg5CcH/lWxguwAooUosRu4jKrjnBPaVAnWIjMTEnwI9YjH45xd7xr5g0WBjds+yZf4n6HziNqbOlJH3YOIxL4x1e5GHorDePBUaWy9npmTEoUSASzhvWOgs3sfKUP82YKkYJyocoMuTGeRMLfDjr0evR1tp9j0BdxMxRUcKBgKbyjljhCW1PZ1Eq7dmFQVmQNHpwhe7h/Ve3k594JImMeBBB6xrWHYYmTAi+Q4Jw0Dxp7N9j0TEXlTVJZTEBILccYV5sJ5pTjyIWHYqJiQoLIfCnPE6xoWb2cQCCpZNRRgx1Bg1u2XLsSmE++Fe86Bu/lVQ9/CDSJ6qhQZsdNXfTSKxzmU3CuOrqmrNseQl2T72RqOj4QSyvJnXQ5lTaNmlTZjN6wCVasvowdTKDHh0IqCDqIontqyLt8t711+eo5isJ7Nl72HhGklN+Uyy5cJKtNC2jwlZJLLagILZkaZxx82Orf9a43eh7Qn7zuy+MOWkBh9fKF54HaNWmtO7UcYcnIoGPie9sI56tSfgDhTTHlrDFhlJWReLJz30IL8L+MKzjhp9ZR4zAAC4piK+pgDof8ApyH3e1JIxC5Km63hGrsnZgIIVecYAypCjzfeJ61hD2ZV2lJElbD3iVi70vINeAjoZWyVYqR/ulnylgx04Y/qMqtJs6AWUJj/APhYdSJTAcYmdZZan3Vkf+JCh0uiNBCpgAAloYYb7eF2M5dn3n+zXHe8QJJdzyJMa6QY2dLlywAJaukph5OOkOrtZ0P8kz0EZ8izvgltL0tI51uiHk2VLVY9G/5Q4VWRPDMoK/kWr+pMKLUglrs0/wDop3mWIal2cJxSnomvi8VXfOC1jmhJ8gDDCJEgflI4FCB5Q6FdIXCzQEXuN0jwYxPbH8vn/bDC5s6He6nuEEFIEVvmR0iCFa+AgApMeeBpJzESrpAEkxV4q54d/wAol4DfmqdI+8JwoK/6Y7T2Umshd44oV45xzVpltOIBcEBuGIbwjp9gSnCh+k+AdvCOfO9NZALHLUlC0h7qKFQDuxO9wPCJtJBssxTn8B44p+MV2Uo/Zlq1L88z9cImSUqs04DC6+OLEEFukI3Kz2vKu5l/AUitsUAji49DXSNOaAESgzO5w3jWvRmge0LJdkmpDgkDpUmNJU2M7YwaaghqLHnHWoIEwpqwUocGb9meOS2O3aJ/iT4mOznpCV8ix7hWM+W9q450enSEukvk47kv0DJ74532sUAgFsFAvpka6VjcRMKyKVFATmC2fFh3Rme1ssJs63xUGfllwEc+N+cjW/Vi7FP36DhjXoY6WdaEolKKa77PxFPSPn+y7WpM1B0PoY3l7QKpaZed4qJ5/uY3z4ruMseSaZW0SqZUn6d4PZVkpSCTeRupbNOQOrGHJ1lAS9SYrZ5QzAIzi5yanTKzvscLOLNxfGGZM94WCcEFgoYOcQcGfWBylsY6ZdxFasibVjgqh60htUkghYYE0NMxnyMZd8d8My7eVm6rEMCR+YYE8x4xnzY7xPHycn7xe8CeGA5GNEWZJAK5oTSourLeAHjCq1pLAJSDkXPqSPCNWwWYhLgLJNd1YQD3iOGTtsWNjsxr9oWdWlnyvRp2RUhCd2bMA4WZHmxMFsSlA/5K5g0NoBPdRo0tn7Xl3ilMtSVjEJUVtwJTTxjfHGJtTKtiSlhPteGIlgdwCIaslregmrLDGZLW55m8EvyEPSbXkz4e6lXiK98MC05XVdxaNpP9RaXkLWcCgcezV53oifaVhgVJL6Sllu4mHFV4HUY+XnAEoIPvqXwZHoBFEpZSut5ROjIUKcmhxM7UHuPrC6lqOAJHAf3MI9Jlkiob6+sHgBgzBx7/AJxUr5jmR6mKLRhU9PjEhPEnuhhYTOPlF0nn4QIqP0fgIsRm7dYAIqY2sU3f0xUDiTEtz6/OALqVxiARkYoDxiH0aALqLaRTtBqIkmKmA35/ti09s6S4LN3mOp9mFi+OL/0mOPmIF5PI+BEdL7PtfTxceDRzZN4mSALOt3SCaaglwMTygOzJY+8TecLBxNfdN4mrRpbTkkSSj8VThxfurGVstACwGqUqBU+r0A8f3gn1tK+QbQrIe6MFZk59BALTVCgfymGrFZgXc5fOD2pKQhVcAQTzyGpjP19tJi4/Zlq90tgU+YjqzaiolTEP5YFzpw4xwNmUQaHMfKOvl2jdJdqD0q2vwjXnx0jiy20zbwlBNHRMSedFA/XCOd9p9qqnHRLUHSKWia6iXOXr9NAF2YmprxiePDGXdTyZ29Rl2RJvpxxjoEJBwGcJybNXIRq2dLJxjTkz/jPGGZvu0rAJerHwhpaaYjrAwGxI8fhHOupSpyHLBiHbDBh9awC1JCSQHoc8W1J9IYIGsF2jZApKSEu37v8AWkdHDkjIjLnVSGLVr3RazzSiYlZwxLU/FT0gC3qAW4/X1WDjeDYUAHe58I6fKG+lRISWBGQ17o1rBbeye6Eg6EFu8l+rxy+yrRRiFUw5Bn54+MdBISwe5eBwLAAZsCQW6RwXG45Vrvcaybf2hAUFPmRcA5pvBRI5RpInH3b4UP40J8A0c1Y5TqqEt+rPRnFY2pFuQGAmKJFGCsBwwcdIvHf6VNy5s28XIURkKFPQEecNpmrUHPaDQ3lJBf8A1HzhKXbEv7xOOJDhsvei0ydUKvFyKPvd1564OE6RrIk/KtYlUUbqlZqClA6VCvhDNn2k73ihQ1TeFc3Csq6xhWi2BT/epByLkBw2lOmMAEy8d9YvZMoimFXy74qE6xU0kbqiGxcQOXNUSfvEluB/ujEscpYJClhQxG6o7ujux5xoAob8JwIcU7sIuEdVNWcFI7qxF8nFR8ITTaUVdSQRk9egxjyVA/m4OlQ84YOqW2cUVOrSsLyAcvBx4GDIl6k98GgJeP7n1rFkqJz9RAlmrwMT8q8iINA0FcoumdCvaA5/XKIJ+hBozZngRHbDQwt2vM9PSIEwaD66wtB8X2shAWi7op/D4Q1slVxaVVa8mmlYStqd4HRXmk/KHLCtiHGbHrHHleo6pHSbYWOzNRh8K+Mc9suWErDhmNHyd3bXLyjetE7dbQB61wf6EYE5d83vwslx9fKJxy6sGu9qFaQQkDeUGCvw04ipxIaDT5I7JTEuQQ5xObcA8J2q1hSgo/8AbflxhLbG2itF1NBrmRoPjEzC2zSrlJLty6EMD9YRtImEgAaCMRSC9BGtZ1boDZR2ck25caakSgTrrDSmwGPlC9lS0MpL+g+cc+Xlc8KIklnIJrjlrjrDUgVEAS4anjSG5aAziJtENqkpYEqUaYJHqSK98KrIwYiLiYRk8M/apSQwSVnVdE9EDHqekLQpUzE5JA5ufMxo2KcFBSTiWbAOavSusTJ2nNUQgMxYMXSkNrdKfWNLaMlSSkKmJUxdkJYJehckuSeOka4T9TXH2xQSWGbgdKwoieFEAHh/Nw5PGvteWTdLOUqYvlUBz0jClumYoNQMzDU08z3R1Y3bOtOyTrk1iN3hkOZzGMdPJDJ3UsSHdkk8ahy/IRx1nn3t1Q3nJTxF4O3GOtk2iWpCVEh2wN0EnCpSCrIVIic5+nK0LMkNvglTHIE8gCXccoIhC01c1YBywHMhTmM0TpyiyZalpqAlRXXqGHDCNSxWGYEupASoYBMsE11US56wpBs1LK5gZKgRnvKY/wALQRaAmiVAEcSTxDmukLykTJgUVpLjN0hLc0AO3WGLNYroooEOaJAxPEdO6HIBpc1OO9XG8pf9zZHxhWXtSzgtQk4Xb3HFqa5jAw2UBIc3icj4U0EAmpJLgJZsRevvm609C8MHdlySTfvKILsy1EJ03bxThGoLMU1DdTXi5dvCMTZ89aQyQyWo6T4MBTjGjJCjW8ptKt5mKhNBODnzii2FWHNx6tASsnMHkR6xVKB+ltaekMD9oCHB+ukSgqzEBEtjkByi6VtUN9dYCSpBOBI6BvGITZyMSD0aPJXqD3Re8kwBCgMcDwEBvH8/13QW8AWFI8ZkBqJ/iB8IIX0galjMtFSdCO+APk215w3QKOUn+IPdB84AqewfSHNuJAlMAQwDvibhevURiTp7hwY8/H5R2XpvzLSKEqxA0qePKEkzBU4gj598Ifa6DX4wGZaSWzVB6EzLQc4415jLgPKF1SicYL2dWMMIS3KNd6ZXtnJlQ5JlmJXLD4mDSpVIMskyLSkHpBwiuBioS1cIsBzMZ1SK84asckKWEuK6wOzWe87rQgfqJHdQwSWhIcFQPEYHk8LQNKlhKcd4/hBBPMkGnKFmB96mNdeEHFnWU0lnUKALN3M3GDWNAXulyS9Epc4VxhydhZcxEsSygpvn3n3inDIkjODybMtZ7RQZKUkpN1hQ41xeINmQgBRIAf3W3/7gB0ziJVtmzVBKHCXyGTVDk4cHjSVKTJJCkuLzjEUP0I5e3qShwl6HLP5R1inBNMFCOc2/YAJmKmJNaDHjhnGuF7TS4lgkOSKPTnSvfHX+yE9SpbJmqFwndSaMXLsxGvcI4wSyBdBUBmo4UbBtWeOl9lUqlLIcC8ktqWL4Z4+JjSk64S1tvKXmzrIfndI7orLsaT+Dm5J8FFniZNkUFbwLtQF89AMYsZKCHqFPhVjTNq9eMILrAAAIKQOABA9BlEJlvW+wyqPrugn2d6XLw5FtKnXOD2NL0IbNiSfmYYLEFqKBOrE8HGhxrBkXmLEO1G+vhBkMo3i2mQrV6HDKrQY2dFXTRNN0PVqVzGpg0CctCnqXw1BwGXOHpTeA1gRY0SGdmcnKvKCNQ0xxqHPlwhgZKjoI8qacaOMnY86xCUlqsOdCdWBzziqZQ0HFs8qj1hhPacD1/eCAj6aBgcuuMeS2gEBGAeDwGbMUMBEGVENAFEuakHvLd0XPXoPlHiBq/WBqmJFL3RxAYhn0zPQxT7SND3RF7j6R68IA+W+00xlLGRveIjlkTt3nH06yeyci2zphm2nsyDRAAf3RV1Uz0jplf4SbNEopHa3ykkTL6iQQCxb3TXIiObg4/htvyZfJ8VlpKiAMWDwx2YQGFTG5tewyLIiXKlrEyaEkTVB2vODQaio5CMO+TUl+dT4xOXklUy4OlNGiJQgrxFIFUtoYlo59YlJbV4u74OTwrCAoTdcKUciySCDzq0DUK0duPygyrOR727wOPdDEmxEpv0Ccnz4ad8LQCs81b/dbr0LPXvgybJMUXWFL6jHKukMoKEkAJvLb8xoz5UhxS5pUR2hSohylIFBx0i5C2AnYsy7eUpID6u2WOGkNCaEOlMsFsCAHbUlwX6wmqQklysqxfeepq31xjRVs9V1JTIemNSBTOLk/iSUoIRvFBUo5lmGFOcNypzkvQA0DO+OXwrFEylEM6E6tw4wzY5EnedS1YAAJ8y7AdYcxAMyWEFy9xQAcOx72rCW2LMliqqiA5pwz0o3dHSWO2SLib8pLKLAEvnQtzaNey7Ikq7RIqFbzktV3dxUVGhjSYjb4qictS2OF7DWhj6B7Cezip8wTQKIIqapNWKWOIa8afpjoD7J2eXNTNTIRfTcYpUoJJAoSHuvU1Z8zG9svcSEouy0/lCacAGPjxi9pFtex1AKuup8U9Xprg3fGTKsQd1sHbBhxZTGvjHTyrcUhib2tDQ8xFJ4JqEJrXCpf9QaGGFK2e5uSVhTtecqDdak5xE6ZJk304rLULlB0IcN+0a1vMxKGSQkZgO70arY84S2lJVcQStRfEMCC1WphnDDITaM7qXJLkIT4MOcVstmWSyS55+Lxq7OkJV92uWliSQxqD1yhyRs6azXgitAonDgQAXgDOmWUplpKU1F68QVYvoCz6tCkyYcFFRPE8Y6qz2FBT95MSpQepUS2odROFYXttjFTUpAoQceACaQ9Bz0uzkk0dOQq31xiJ9kpgQxfDPzjcs9kExJJBQ2ZfxUcIFapVwggqKQK1cFzQuYWgw1TlB6+cTIn8EiusbUqyEpJSXfg3c794hKZIUVbpFdRTkxxg0QaJ4Iat44MfCLlBFcv1U9YlVmIH3hD/lBr3XeOZiFzUBLBBJfFRrlR6jKGFMdIok0qW0YP5mDEsQezYYiuI0BasQbReYMG0D/TwGEtO45Cgdcu6pgItB+hBpihiAxyo48c4GJ4zB6M3SkIPk0/ayjNVMTQvQg1AyjRsXtZOQ4So3VUJIo5qXyjlZasa45wYXaYvHL6JJprc7WhbpwXUEYnV4WQYqo/TD6MVBg0kylcWJ+vnhCq0kFqHl8YLKUMTXhn8oXpGxULAyfhrDBtT+7uhzQcWp4QohAJ9IaRLG8wJALYVfkOsHpGzVkRV1UBGNM6OBn0h5UgJFUu4YKTVxqOXn45qp4ZBSA6ne8KAg04NWNFCpSktMUVKAZpbsSpyK5nhQRUxFVsanKrgGAq7qUcWChQPnyjWsFlKkPMSEsSfuy2bb6ku+OekZMldmLhAN0IqFO7ufyhy1MSOcTs/aol43lG6LoPujRwMoqQmjbBNKkoSNwYKADC854Yxq2azzkboQlQVQ1GAYXVkhjnGJK27MYghFEgXcgMWAMBVtwtS8FAhjfUQR+W6S2sVNQmzZdjLUolQJSMkLSp6ihapHKITYSlRklwkgkBLgVoxfHRqxTY22Z600lgpDgmmbNQVzjo5FpLJKgsXzUFctgQ9MQXZg0VJCZq9ilkJKaKwcU6ac46XYNguvLU7OHxLAZFR5wDZ+1RMVMTeF9LhONObkA9Ixrfa5skkFYUo1Bf3Q4ahP10h9QO6tezELZRUzDdw5gBJpGT25STebQYP6CMnZm1RMQsLRuhJLmhCgHdLYeNY0dnTZa/dWiowUCTozk4mmUHnwD6LWosA4S3QtTLGGbCfyqqNddAIwdolaV4pc4AF2A0zi8i2vVILAEEk8ssqQjb7lZJWS4yw/aBhjQhONHx73+qRmJtQqzuRU4Pjhm3CKyt4pD4FwMT04QB01ksqSPcYHHQ92PfGfPnk35SgkAYDBuUNyLWEBsVDEkgNo8JTZABN0uo4rxIcDj48Yr8ImLMk3glx0YPjiW8YKiapAIvE/pAp3xYSwBeU6mwJDA8g9esB7YOKAE931WFvRqr2pNTQm9iWJcdeUAn7WNO0lpWkBJIDpIPI0cRrS7OAApToqcBU/WrRnqQL6muli4JJcvwDeGkMlbLOSUX0S1XSWJJAVTpdIMV2mtAKQhGLtUOK1wemkM/bRcuFAJrV1KryLnyjPVZr5dJ3hmAwr+pmigzlzkvvFSQ+Kd7vBr3Q3KlKrd3kt7+AI1/aDLswJSi6TMJ3nKsNQrIc3ENosqJSVjtaGlAWD8iKv0gBFUqUQAfef8ADXqxiytnqSAoVDOyqNzA9IUm3KAA8ST/AMdItbrco3QUFgMdemFNXgC86c4LpKSBkcf9JEIqtUkYzUg6Gh7otLmhQdKqcPlAjNMIPjgRlQVxg8mUl23iM2HxgQpEXjGC6MFgnDkHgqppAusA4D0D04nCF0FjEt1gJcNgHy/aPFXGIEziaYEZRdAcY4wg8mYMTjlw+sYLLSSkl6BnqKvhR4CVsceEM2Wc2F0HUvmGoYYENiUGbAgEM572w1rwhuZYDdcrAAoMalyTgKmFppWs1U/FzRtYKiTMLkTALuYV8Mq4wBU2ZSmU26GF4uz4ADM8hAxKckDF+XnBJkgiqpgJHF8NHiagBRIN4OACCRgKgYUgJ6WkJcDqTBzJzYDoWPfFkTEKoKBzlT4QVExBLP4F1N5CAGbHbJko7jtmwqQ+oq51xjakbWWSsCSlRWlxedQFKFydRrwjn5hDFwedQOWkP1mJobqWHugggtgeWNMYcodB7ObQQpjN7IqVhdJvCj3QPwsOMdLI2XKWb60lyTV03hTNhUUz4R87kSAtkBO6HVeUWNSzeEbtm2nMCnCjRhTPE0Huvxi5kTdVsuZJJKVBQZmKQygXcZ0wwEBTZbUoF0pMuhAQxAb9JcQT/qiwkKWxVgxGDVZtWzibH7SoUoJLhmdnutqONcoroHpEq0FDdkkga+8M3CSADoweMyzybRMLLCyxLOBqCSBlGlbdqFBBF4A1SXNRyw0gMnbUxb3lOK5VGWDiC6AqtmTCQFMnipSQwGNAXhi0JkyhuqClhmZzxxdjj8ozUATPeN0AgUYPxIVj3wSdspgChV4MaAV6NjBobGVtlZoCBXAAAvxpCy7SRQk1AeuLtFrJsybMd6JDVU4Pd3Q+nYqGeYsa0z6kUMGgEJyZqWpu/hyL5jJ4tPQAXALtQAeZxhyxrlS3KAR+queq9OUOIti3Khcuge9ec92vCHoMdE2YqglP3j1gsvZs0kvLZ8yryc1h6bt1AA3ip4UVtQqqLuOvyhdGOmyzRhLSCzBRIJeFl7MnqJctxKh3RWbbVksToKl/HHx6QibIKgrSDm94jygDY2TYChZMwpJL3g+WFYcmWGUpN0pBDkgXs+FYw5VnSAXWhi43XfSgLA45xKTZ0FilSiMFEkd4DQyVtdhsyVXbynB90sG8HhSfsNa95CElGAKFMedSDGpMtySADLStIdnxHF6xFit903UJABOp8Xh9BgI9nl3hurBBxKh4l4ambHmAteT0KvhDW1VKUbwCiTim8aU0PlGHKUc7wrqIXQfHJkVQpucTHoxnhV8rEZQ5Z5oSyrocO1WL0LkaYx6PQE9PmBRvBDMWLGpfn5tAzLc0B4OO8PnjjHo9CCZCS9A+Iyao1NIIpklzRX6Dwb6aJj0AUWC287s4c4VxYw2nZ90pdSVXmcIILProY9HoegJJ2bMmKUEiqcbygHbQlouiyz0K7MshyKkUGm+AW6RMehyAe0ICKicF3lVIGOpZgeucAMtc1ZKU5OU4U1r6RMehBoWKwqYG45USHopIBo9C/cOMaMmyFBKbjpLMpy6iOCsA+ukej0VomlK9n5rqEwMCHBSd1WAYuxeD2CykFVyTMJGYLMAKgKNC7ijxEeitQLbVVNmKQkglATmCkF8XZnIZssY1tlWSWiWZq04aMRjQga0Eej0OAW3WlE5O6Tu1ukmuVAD5QnZJSWJKwlubnSPR6ANSxyTN95Y3epL8H9I1ZwTLlgpS5GATQPqY9HooMraO0wXSHBz0fTiMYQl2wpIJSFBsDwOWkej0KgSfPmKJq4owagfBhl0j0m0EC6oEpOhYjjxj0eidga1WS6aAqrQ1BfBmj1ost1IWCoE5EUfmco9HoLDBC1MxKRXXziZK65DR276x6PQgJLNRUEFtPGCy5y0lgHFKHHGrViY9AA5tsvKIF7l8TnAkzkUBUW4DwNcY9HoAJbrYo1AKkkgN5AiDy9hzFC84lv8AhUa+GUej0XOyr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32" name="AutoShape 8" descr="data:image/jpeg;base64,/9j/4AAQSkZJRgABAQAAAQABAAD/2wCEAAkGBxMTEhUTExMWFhUXGB0YFxgYGB8YGhgaGxgXFxsdGh0bICggGBolHRUdITEiJSkrLi4uFx8zODMtNygtLisBCgoKDg0OGhAQGi0fHR0tLS0tLS0tLSstLS0tLS0tLS0tLS0tLS0tLS0tLS0tLS0tLS0tNzc3LS0tKysrKysrK//AABEIAKgBLAMBIgACEQEDEQH/xAAbAAACAwEBAQAAAAAAAAAAAAAEBQIDBgABB//EAEEQAAECBAQDBQYEBAUDBQAAAAECEQADBCEFEjFBUWFxBhMigZEyobHB0fAUQlLhFWJygiMzkqLxB0NTFmNzwtL/xAAZAQADAQEBAAAAAAAAAAAAAAAAAQIDBAX/xAAjEQACAgICAgIDAQAAAAAAAAAAAQIREiEDMUFRE2EEIjJS/9oADAMBAAIRAxEAPwDWzK86ATS+4l6erNEZiZiwxUpLHdN4aopgi4f1cRTWIBDkBTcYwo1sz06kU7nxEfqIt0DxXMlK3y9D+0NVzEZmCLtqD9YHIUlRIWgcyMx92kZ4JspS0LVUj2Kpaf7VRGRSkOEsocW+Dw0qO8Os0sRoEn5iBZNFMsz891ReAlLZGTQJAU6kpB27w2PMC0KanDZZVdaFf6j8BGj/AAiiLSynqoAHyYxAURfNmkp/szH1aOaUbZ0GVqcGSLpI5ZXHxvHkvBZp9lEw9R8zG0EqxC15h/InJ7yIH/BoBdKlk8FTQR6F4zwV7HvwZ04LNAOdIHVSQ3viCOzaZqfCZT8HJV7gbRt5UuZsZQ5MD8ExcabMfGADxSG9+WNVwmTmfNp/Y+bLLlDN+l/pCut7NzDl/wARbgMnlyDaR9VTRoClJClKLaqU4TwFxfyimnoAlf8AmofkG90VhJdE2jKYBS4lKISZyZktvZWVOOhAcRsO4JDnMH1ZSrdLwQWH5yfhHipof2SY6IqkZvZ5TpAAYF+JJJiC5UvM+QE+Zi9wRw8or77Zj6Q7Ec4GiW8opqKJEwutIJ0vFpncUt99YgJ/L3fvBYAMjAJKJgmJlgEFwXhwKs7nyeB5JSd29Pg8XFCdQoPzTCoLIzariD5PFSZgbw5z99I6Zl3IvyiSKaXtMUOgb4Qhpnsudl/Iq/G/xixOY6IIGztFCpaRpMSRvmJf3x4apLM4fleAZamnmO5Df3fWL1ZxZkkf1QB+JCtj5pMegpGpT/pP1hAMJalNYS+hMUrmkEhQln3xQqfK2JB/lQD8Yq/GpDkJcjkxPuhWARIBIfIhtwL/ABEdMqUiwKAeFvmIFVjSiLSD9+UAprU5vFKWD/Mf2hZDoJXTLVsm/wCf/gRROoZ2gmpI4Zj82i9WIIVYkp6K/aKSpAdxMPUgj4RLSGSpMOnCxmKY7BQghGEqDZlFX9SgfgbwtnKU3hOUbAAkwJ3s0aJmKbUkFjCtINj6TTd2TlCCNwE39XiJnj/xpHIgfWFkvFJzewB1cRaqfMGsuX6xSl6FR6qqmllSpaFAbKJ2taI1mI4ipkolykcVHxD0aJzlqchSFpswcO/mNoqp6+Ykt41ACxJYHlpGjQkLMMxGYuc02clQBIISkJD/ABgXG+1MmQoIIJLkMg3AfXaL59BKVMKlpKVL2R+Y8gPjaF03BCoqKXYqBykX4WKoSbKfRp5ctRSFZlHMAoObkEA7/WJ/iAgGygDwJPw0jMVHfB5ZqFSyEWSUkggcxpBmAU5WDmrVFiykhIA9VajyjTImqD63ElhZCUKWlrkFXytF0mvKgyU+XeqHx1iGL1a5SEfhx3uucFiWbkBGdru0CsyVKlLQU3GYOHZrNtGD47NEzYyqhCnAUTlsoPoeFzF0uobSSCOagG6s8ZXC8aM27ys24fKW894bJqkBDzBkyglwQp+QbUwsI2aObodIqZjuEoSOanaLiVnWYPJTQipptNNlJUmYpD6HOyhszXvFxoZQSQibN5kDOTwzZgR8I0UTLIZSJqSpgbpJBcH1D6wSmlLvmA5hIcxnZkyWgPNXMJTcEsn4Wjwdq5DhImHM7M7lz0DQ9eSKZo5ieDjy1itasoe58mhf/HZTB1MS/wCZ9OmkDr7SyScoWVKdmAJ9OMPKIsZDKYVHT6R5KmvYL011+sLpmNDhprncdIHm4xM0TLRMJ0Af5sDBaFTNBKmDZTn74xVUTFAEgJ8xChFZPsTISHZ/EQQdH0j2oxNRZJlnVme5hlDdCjwTaJZj+kExmMTq1hJSinmKfW+W/F4BwioXmWZ0lYDAAZlnLx6k8YjLdBjo1VbVsye6Cj124u0DfjANaVTOxIU/oxhbTYoSchAlgHwMVAhI0LEXgynqrXnH068BDxsOg6TUSFFu6IPMqEXpq5Q0lDqFwAusley+c6kO3x1inNKJJSlUskM98t+h152hNUFh0ypckd2w19s/KJIlJI9ln55v/tC6RUgSy08kufZGUAf3PcRVS4zJzP3ylv8AlLD4JHxibQ6YyUgJNmHRA+sdMxJQZlMf/jf5wuVis1cwIkqlh2AdyQYdypVQhQ/EGWEGwUly56RWNhaWmwP+MTBrNPTI0VzsQnrBABP9oPyhnXUygHSpCuSiPg0ZusrxLXkJSF+0wG2zMWiJKvI0rCRUzE+EpIJ3y3+EXU9FMmByodDmHwhMmuUoFXjFvZfK56ksOMTl41Oa0k5Qn2ip1Pu5DhmjMdMbqw0S/EtKWf8AKtQPmLxVOq5A0RMJGniKhGbnY+qYMoKf7cyj7ob4NhNRMl5zOEtK73TduIB9mKW3oT0FDECf+ypuRUD7oKTiX/tzPfE6emk06MomrXzJ+gjJ4nj6pc1SQSz2fVotvHbIbNZVV5QgrN8tyAm7DpCuf2gKkhUhKVA+04LgC5imlVOnF/EhJDlLAAAWHi1L9Y8nS5amBS52AUWN+rR18cG1aMOSaTrYVNxSSmT3kwul/wAjqZ390JZ/aunKnQiepQfKyCw+sMcSTK7pMsL7q7sR5387uIMw+U6AUzJam/MEhy2otpGcoteDWDTWmKaHFe/LBMxBYklaPCwZxyP0hujD02UrI2tks/WIoVMUpu7Ic3JUkj0BeGSZIbKbed4hFi+fMly0qMsICgLOcoPpf3QtUEzJIUkqKwzAqKjrvow1vvDmoowLBbDgwV8d4olU6SAEEObKOW6t78IRViidTyyVFSRL/qlkkHXUG4vC+ZKCxZIKSWKgFXYc9PWN2mWGY6R5LwxJugAPqxgxFkZLB5cuXLTLLguT4kkXfrcXg+pmzXAQoKdgySE+rgmJY92YnTCkoKnST5PraKKnBa1EvIkoS58UxgVNoAOA98S211sqtbOlYdPV4VypSlOT/iTc+/BIYQNXUMkLMuYiWcvhPcoUSFPrc3Ah3MwxUuSn/EzLRckEi2+mtuW0ZpHa0hZKJ6pqXLp7t2vx3/eHsmy2voEoZEtHiIfMogIuWFiNYc0uA0ykpCkozgXKSLluUZrE+0sqsKUy6WZNye0yCzeWl/hGtwmnSJaUmUJRIfK12N9WEUkrDYFP7OoTYTCANsuYN5m5iP8ABkE3mlgPyulT/wBptDHEKFJAdKilN3D28/rAUjCAXYrG7aOOZg6Js8oMNkIVnm/iCkOMqpygS538XugTFVSkTUrlCpyJOjmZtsWPRnh3UygCAtDuWTuGbl0hfVTjk/wkhs2W7i+99HhMpbRNeOSZqSESpyVHdSVFPm+nlFVbiqgjwyySeCSHD89RE8PmK1nIdKdAFO5O5h0qkkFgqWSFb5iCAeDGCr8hdGbRWqsoyfEoPdid47+KVAcCnc8cpbzaHVTg8kEZFHMAwC7huG0UyabLqwD/AJfD68YFH7ByTEa8XnLdBkEnhmSk7HQ3aLUYlUKDiWBsEhaTvveI4kuWFG4UoaAMS/XjyeFgE6YogISgJUHzKBJG9x7MDbQUg6fVTwCTIQhN75wl+VjcwLKqZyiULIlk2CRrps7Wi6ThslS8xKlKF8qQSB5nSDFy0A5lyybNmLk+/kImm10F0CyiEEKzksXNlXazcIIqsUGQpRLy3BCyXLbhtoAxXFUAEAGw/TtCSTXPd3BD2vGPJyTiqSM3uWVGxpMfWRlXLJu328Lq6qTUXUgJIdPAkOTrCxNaSnwkM9iNH4co8qsQUUugF9AdtB6teM48rZSkEmWjKB3YYcX+sMEYvOSgpE9aUEANow4CF2HTsyQCoOA6nHrA9WhJcKU+9/dYRTdobdk1VyAUlBUTme3i04hxaGFR2zlJLK7w7HKAAOW/uhPTUIScySzi/OCZiULI7y7aCwtxF4IuKdy7FkOZHaClmJJExCSNjmWr0AEArxmSSWXMPMSUAf7rwgr6cJcykKu+kJxJmH/tqgzt6F8n0fR5CDMQkSwoI2LqB6Fha0XTkVQBElFPLB/UDMPyvF0yRLKT3Km2ZzlPnt1EdLnS5TqXNSwZnIF+Z1MdVFi2TglXNOWqnImIB0EsAj+kjSHuH00uQkIQm6X0N7l25vAqKgG8soSdnOcX3szNziZxeWlguak2uSb+l/jDsVDZKXILAnoD8YpnqJyjLZ/yqD+kJMR7SUqMpzOdfDctwMZzF8c7xSVU8tUtYJuN+oEJyBI3ol3zFKnFg5bUXMVZix1B1ZZcNu7fWMphGPVWXIUoPFSlAHXrvD+TXjSauWFKsEJVmJPBhApIdM6bjEs5pU3MAG8QHhVuMqtHicjtNKS0sIZG13J58SY0uHdngSe9AWkNlSUslNv9xh6MLlWeUgkaEpDjpa0PdaE2ruj5ljFeorUVKTLCm1LEnKH4kF4lL7SIIyhQzBgY12M9gaKoupC0n9SFqDeRJDRl8Q/6fCnBmpV3iU38Q8Q83vGMeOUXdm/J+R8iSa6A6jGZc1WRU0gnw+EEEHkW+MSpcBlBVySWuCGDNwFgY8k4YMuYJubmHkiqSfAfCRqDb04xqvsxYnrMTNMvu0S/CUgum1+cU4P2mmTJ2RafALgq4s56w0xWgCvHd0hmGmsAmcJaSlaZQUR7ZVe+wA4Ql+rb9hVofDGA2wbgraKlYs1xfdnjFkScoKlAKOySbNe/OJSqATP8tUxR4MoQsmPFG3p8VzHTTnEMVVmSMpIu6m+7l4zlDg88E2mp5khj9Y9xOdMp0ETZqbu3jJUfIDSFn7GoeiJEyYO7UMyrnwli3F3tFq6uolIGcAAW8RdXJjpGaHaoSnKEgqOqjy4bwOf+oE175CNwUH6wk76Bx9mzGNWCsi1rBa6g2XckxCZRmeXmZVp1ASspZ9lDcNGbw7tBSzVeNHdKOqkGx6jURqqWQUJeWpC0m92u/MaxUCWkeyKeWgsiXJBFrEW4bRCbRqN8ssku5Kjws1tY9kz0AsuUJan1y2PNwLQwRMBAZiOXCNqszboRowlaDmSoX1HGCpFQVZUuOf2YZzZiR+RRHIg/vGcx9c0nNImhIAYpIfMp9NLHrCaS6BbGK6FSlA/4fHZ7W+EGKnzQlimWQLcHHpCzB8HHdIM5IVNI8RBuXP8AKYY1SCxMsANokqLeZLtCcNDuiymqEIDLlJyvfKCT8oWYjjcr2UpdBJBDANuOh5QFUfij/mEBL6If4tCfEKkJSvMFcipWbyEcvNFpfqhvYequlqCgJSHvckj3DWKZElKgSbptow+OsZFWJF2TqbW36vFv48hTJKVHfVn4A/OMPimTTN1KwdCkuZqH0CSv6CPEdlgdO7PAlajCHCcbQo5O6ckte5HINoI1Ke6Qi5Evm31vGmH+kNL2LqrClSrmWlhoQ6h7jAyawHVuFg3xMOJE5Ex0pXOU26UlvdrAtXhMwqJTJmtxOW/O94yfDe4joPm9npRLBS2P8xLecDzeyktQy+MNuVO/oYfqAOkcFHjHptCTFNH2akJDlBJ/mVc+T6QBP7M5pwYJEvm7nj0jT94W2ix33iaKE0rs1Tp1QluaR8d4L/h8tQZLEfqAblYjeLK2aAglSXDgNyKgH98USaoOQjMW46Btg2nWCgBqvstKXOE1QchIGU6MNNw8VHCglzJWEKBdKkgWL7uDw4w5ClLIIYjcnbkL3gqnwkPdy+o0F+QjNtXopWCjtLWhGU92os2dAb4woTimIEKOZRU/UDyjXqpZaB4UgHcxHvWFklzoND+wich0I6LG8R/PThY5EoLedjBVTWVk+X3ZkFDq8SipKhlBcCx3hn4kgqX/AKRoOp1i+UtahrkBGgF/U7w1MMRRMwtTeI5TsxPwETGHJUAD4m5X9X1hn+HSm4fz1P0irv0KCtWdiRoW2/pgcpBSKKfC0hJBWo8AwLemsSlYWhIaYATq7OfR7RdIzuwYfzbtyETTIOYkl+e/nDuxPQOZCNESh1IeOEpTubctIOWphCqvdlLWtkAOeg184znoqLsVdpccEhBAIznQfOPnKJE+rWVElibnX7EWTpiq2py7PqNkg2++cfQsOw9MtASALBtIycqNDOYb2RQkObnjE6/srLI9nbhGslARYpiHhJsTR8gxfsspHilv0j3s32gmUy8qwSknxJPxHAx9IrKRz93jG9psDzDOkXHCNY8jIo3MqaFoC5YC0qDi7PyNrGK6WuWHCqY8sqgfpGL7C4uULVIW5CvZ5KH1+Ub+XNewN+GmvKOmMnLyZtUxYcZDt3M23ABTdWMUr7QyWOaXNA5y9YbUakmXZAAU7tu5NyOcCmnCBlSFZAX102325Q3YkAK7VU6U2SsDYFBSDHSu2NIpwSmXexcqf10hkqgSzFIO7G/VgbCAajB5bWkpbU7HrE5MdE5mKU6szT0l7s4BHR4zuJUgnBRQrOUkBhcB/wBTb84apwZBQWElSTr49DwJb6QpXQpp/EheULBSQg3bd+p4+UQ5XoeInODrScyQxYvmuB/M+waPMktMuWrIHJILXFvfDT8FNUEjIvmMzDXiRrBNNhKsuWZbKpsruWaxB4QkmgFtLhoUQop8G4cgkQ+oK2kl+FMrKX9pQz+pJJg9MlKR3ZYhQ0Po0IcSwVaXyE5D5jpFOOgTNL/GkkEomj+2w9OEUqxGb/5PSMLNo5iS97xBK+KVesQiqPpiKyWpeRKxm4fvHlRVpQ5VmsWLIKvRoTSMJqCSe8lyyWdhmPlD6ml5EhIJO5VqSY3tkUkLpHaBClhIlTQH9ooYQ2CybjeJoIUHtz5dYhMUB+cM+jekIBdXzUuEzVAZtAd7/tDCjpSo5QQE9AB7oGmSSVgqWVAmwFhz6jlDaQu2VrfGInLwUl5CZEpKQANRsNv3g1CkoHP3mAkKy6f8QJPzLW72G20ZNvodBk+d+YBzsNorp57sdSdSLN05R4bnK9h9vHhZKiS2ghUOwrKF66DZ/jHk2oAuH4AadGiunl7l225xUolS+QiqpCsIVLDBKrkuX2H28WkpygBsosGHw5QGn2iz8z0i3OLe4cIa2JsLChtEgoH5wGoxOW2XyjQlkp1QDppGJ/6hYoUyhLBus/7Rc/KNUzR807Yzu9qlIFwgBI+J+PujObNONBXYWiZ1nVRt0EbbM2ps0IsElZEgaN9/KG657szP0jnkaIuQ0VzJz2+2jqeZsWfb3wJXTWYjygQmMFSHDfbQtrqKxB9YZ06gUg779Y8qUWeKaJTPlOJUapU/Mlxe3V7Rs01Pey0rDeJs7e2khwSG4ke+FfamldJMS7GTVLTMlggH2g922LDi/CK45bCXRrqT2Eu3AADQcDzgediMhKsq15Dzf6RGiqJgWJc0OT7CgNTw6w1FCFllBLbuXIaOxGLKlSCxKVF+RgKoTUEOAJidClaSClhchQvGlEkI9huup9YGnUkwXQvfUlv2hOKEmzJfwWSq6RkU2axZug3HOKDhCk+zlW5cl2JYuATwh7NplrV41oS12SLeuxhjToktuYlJFtiWkE5V1SVJbUlacvviusKCoZ/CRdyLKFtxaG1dUggpFh6QNh9IFSSZneAkuADk6N9YdWJMDp8MRMV3iA5Aaxt+8EilUkHwk8gGg6RTkABNhuMwU/M84GrJU7VCXHDQwm2hdizEcDKg6Ax4Wv66GM9MwOa/snzZ40M6dOlZTMSsPcDV/SFc3Gg58D/fWMZSb6RrHRpJMwOUgAHfc/SB52IqT4BLSokghecBITvbUnlGKl0NVMWR3oTzXMJ62v8AKCaXspMUQZlQAgP7AFvMm55xuzMY1OLSZX+YsBWY3YMQTuEveKT2jklSEpqCVLsEplu3mwEFU/Y2nHtZ5n9RcfAQxRhEmX7EqW7WOVy/Uw6AlhyiVXOYpHnw0h5RL4++PlBqp0painMFaHXi7XF4e4V2qOk1P9OWx4E32jnaaZd2budPA2jwLLPCeTiyClSwoKSnUhgRo3XWLZWKIV7KgXY/8jaExJMZUS1G6rPtBCiH0eF66kbHrFSZt9dDeGmkDVjeZN0A2hfW1BRLUoXOg8zHufiYoqQFJKS9m04wSdiSDaA+Ek7xew1hdThKUsX8zFuYaP5e+8EXobCFTTEVTixb7a0U98l+MeKluXBu3l6bwWxEJ84gXj5/Rys09S9XUS8bbFJwHhI2JfazM+0ZPCqQoWkgum+bqdPfGcnbNYdGkkyy3KCESQCNRHiNAN4vlg5r3TwGul4jTBWiCRe2rffnEVJBLEW2vFqrGxsbB9bwNU5hCqg7IyqpTtwLX+MFy1Ftd4WkjXcWg2nUAnNb9ot9CFuNSQUKeEPZCdlnAg2UCnT7u498OsXmZ0KQhjmDC7dXPCEeB4FVS1AnIUkv7RJYKD7RUIPsTkkbVeVTP4DcpI2LcY8kLUo5AoANc8TxgbFKWYtHdy99SCAoNwfjGZrVVMshF05XbM/0jofZnVmzM1Us/wCYVctBC2pxYLISmaASbB3v8hGVnzp8xJSVs/6XHq+3nHkmhUgezmb1eJyHiN6vEJyVZStIIL5gXBDNDqQrwpJLqOqnt6bRksMnTEEmYkLdwxADesU4pWzQCpKQhNrBWY+g2hqQUbDEMPLglZbkzfGI4mmYEjMRkNrlvKMnRdqpiEjxP5/WOqMZm1KshXz1cBoHJCxY0TNWk2Jb+qG2EVi8w1YcYTSZ8yWAGStuNvfBKe0FjmkqS3AgxFlUbVVYlSFAqA2HB4RVOC0uZzKzE3JBs/KMhPx1llSlHKToUlh1gqXjltX84qM0gxHxkSQBkU5AIUZgyp6J3PXSBhJJSVIQlQfVCnEMsqVOcoJ3f94nLQS4KQEkMw+gjUkzy6/IPAu/spSVMH1OYlywEXysSnJSHKZjjYenw1g3+CU+fMJSX3J58H0ixWHpUCEOggtZ203eABBOmSpqmVLyqIdyHDWBcj6QtqKFCfZVbRn04DjD+RgGUkrZT6sSknrxi80qQw7tCQzMNWeIcSrMZMQtAOrHUaOAS3X3RTLrVJBAsDqSOXGNVW4c5fUbD9mEJp+FLvlHGw9bPpGbBE8PxqcSlLg3AL8NrxrZ+KSpYdSg/wCkF+W1o+emmWgslJHS49PnFSpygbfG/pCxsqz6hIqApLpuIslzNeMfOcOx4y81zbQAv1MHS+0k4E5mUGB8n35wtirZuVzgGf0gdc8XIS2bU6OWhTR42iYLFjuDx+kW/jpalZVKGYWbS54cYmxtBsmat1WGX8pG43eJfiikXcX9xij8WEkAqAB0e0WleZJv+9+MPP2JxBqmYVJKdXEAYZNBQnTUi3ImGcxsptC2gQyF8l+4t9Yze2XHSG6Fs3pBUybYZTf0vAMlUEp+MTQzxU0kg6tEjMJe0UqnJTc9b/OEmM41k9kpUToEn2epihDWdUy06qSDwhN2hxGbLWJSChiHOU5i3A8IxeJVq1KewOtuMWYZXr7wFdyo3J3i8JXd6IyNxQ1YEkuHUXGmnhce+DMI785MoADK1Or69IXU0lMweCZkKfaSfzDikw0oZaXSFKsHfodY3i9ENGgMxJTzyjo8Az1kuFJC0cDf0i6RhkjMClRUndKlMPrFv/pqSQWVNS9wcwW3qNIp2JCiXS04CyzNcutRNv03YQlo8YEzOj2QA9hcsWYxbjXZ+qStRlrPduGOUB/J4U4Jha0z/EGKjw4F79fnFQkkmmhSi3VMa/hXBzAnMG2Px3gKfhCWYHTYw/q8ssbJVw2+seSJBm3Sl77PaM6NLMhU4KoXCXA6G7cDBGAUilTCopbKGuGF+A1jXzMJW7Kbl4g/7QXR4Ww9pIOxzOfhaDGxZCWbTsADZ7DnFE+kJDteNGMMu5Wq2wIbrziyZQymuVdXH0gwDMxppHfwluYgVdGh7pHpGtqKdMu4Vbnb9oAn0jqJQoBPrC+JjzS7K6XH5YDZVqPEJ1HKCpmL28KFeLSzeUB1Hen2SFHQBRII+r+cRwPCZiSo1GUm2UDVHFi14vYtBIrlg5hLV1UoARRP7UNb/DHEuSfcLwwmSMh8MxRfQO1/KFE+gJJJlg88wD9QR84aALo8aM4H/ESwOyf/ANF4tk4qiapaEkOhgCpgD0JhLPlmUbyhkbggnX3wMe4UWUq7aWBHuaGhGnqAsAq7kFtClWu/yhbJniYWKVJUztr5h4IwmeiUjKlecE6EsR0ewiWMFK2IQo7uNj5KuITjb0NMWzZVtSADqQ2kATaJCtQPMcH5PDiXVIAbMQT+oNt6aiKJxSo5Usri3OJcGuxppmaqMKCtPR3v6wIrB5qQCm5/SC5/06xp5xTLLB0lQy3Oo5RRIqRKUVJvxNizRFtD0JlUlTLQJipKsqbkkMw6ateARiLqceG7hzoRf5Q7xLE1zQEqJKHuAG9+sIp1I5IyltA/uvExfsKCpmJqzBeYlXKHFD2pI/zGI2It8IzM6kLDLqPedbcPfpAy84ADc/scvnFYphdG5qcT7wOk+E8CdfpDLDiSFknwlFtNfjtHzeXXqHsu3BjY9YcYJjmRwXPLbV/r6RL42hp2aqhx9BNrNqTw4+sWzsTBXmdrMBr/ALdzGFFUkFTfqe/DWPsPYDBEIlJnTAFTVhyTcpB0A4bQKC7YnKujIYhISpKRN71GyVqSUoUeDeUZyTIUFqChlAUxB5W14fF4+4docMFTIVKOpuk6soafTzj47XKmJPtMUHKqwNnZ7jZorGLVolSYxk0UlSQCgEcQGL8iIAxjsypKTMkkqA1DOoDjzgyjrCouS5EanBaxrG7/AH6w0rB6MFQqnISBMlFQ2UxBP0h7hyJs5IyeACzqsPLjDftFhpWy5ZZf6SWzDlzgCkmsSkuCNjZoSTvZcscVQ0pcNqE/mQrzb4weJs9IAKDfcXHugakmMLmDZdRwJtGqRkA1eIqQMygW5F3iunxDOO8SEpCR4lG22kNZ2WYGWkEeh9RAX8ESxCJigC/hVdJ6nWE0wtAdIqX3rtnX/PcB7ggGHM+sISwLAcLe6EFXhdQkhWR2/MkuLdNINXMWpACZJS11KO5hp0OkVzJqiSbvEEV6xqARz1iRlzAlwQ/SAxWhDmaHLsB74E7BoPlYwWulhtBEzFkTUuGQzvxPCMriNWCcxUwGidIC/EpBbTfX4wnNAojesnrUnKC+3K590A0WE1GW01AubXgVeMBNkqBYOTry8tYYKxmZqkApOhF4ceVx6B8SfY1MlBIuXGg1Ablo8ctUxPiT47XBDX9IIKHHhbmLx5KUQ1tBtd4Bg1PiaR/nZUKu2v0IjyTMlzQMqxrcO5105O0EVUlK03SCdrXf4QCcFCwSAEk7AMfURI9DOZISQXGYaMzwpmYEgsUlSTwGkDycNnyfFLVbhq46GDsNxBSioLlsAfaH20MVFKsHZk5lFLbDU/KC/wAKhSQkOnLod/PcwYJyWcFxygeZOfQ346tflrAATOQ6diALixfjtAH4QAk+FOfZI8XLpaLM5Ia4+JvuNosmzrEH3bfvDbChTUUiQ9s25JPiPG/3pAs1rOndnFhvD7uksAL2Z/feFM6Sc9iCnhwPFzGbQwGYi5ATo5b7vAE9JBdQSx8+Tw6UxURuL6a9OEDTZAW+YXdmOx66tCxRQsnUhAsHZtD6EfCBJgRoWDXcj7eD1SsjAKUpOz6p4iOVTElNwdC/Q6trE0AjXTubB2D6aj5xfhvZmpnKbLlS/tGw/fyjSyKwy7BAUr9QSCPJ4GnYvNzEgMcuXhY62GsTKc+kNJeSGJ9nJcmWxUTMIYHi1zbhb3x9TwPFpYpETSbMA25LadY+QT1TF3KiVCzEadH6wb2exKYB+HWRlzFaX4q+EHGpJfs7FOn0busxmdNJZRQnbLb/AJhbUYfnSStGZ3dQF78W1gqiSkoDwXTz8huW43joW0ZvTMHIZMzIdUluvAw4l1plqyrQeAI3ivtfRAFNRL2sphYjj5QTgFW5BWCCBqdDwN4ztLsrseU9BnAUtSg2ga9+MVY3g5mICpZdaeNiR13MMhOCtw4iwGNVUkRtMxFIZpWEJcKdiDZusbSjw0ZWUolXEfSJGhTMdTNM2UPnABrFSzkXY8eI5GJ/l0x9hk2jKdFBXTX0ioziPnxiaJw2P3zbWIzkJXYuDsR9B84qwo9TUqTpbzjpuIIUwXccWGvJrwuqpqpVlB08Rdv6txCwVQUyR7LklROj2YQpSBI1+FyJMwqTlXa7lTBW1t+FoE7U9kzOl95TlSFD8juFjkdQfO8L+z2PyhNRKUpIyaFtdQA/H6Q6x/tDLRKyImZSVhIAV4gHdTC5FoSGfPKjBVS5feKZ8zM5LG4Lvu4gGpQ2WzglsvLpwgqcVrmKIWvIS7Es6m1vpFVVJCrZSVK1a9tXDX90RVdliCdKS5yOAQxHPzjymlS8vtK8i0NFYTNJSAkhti6TpuFdGhbXUhSsgoIO4b6RFopH0T2EOogsHJG5jOHFJ5mF7bABy2hvbXnyjo6OhmRp5NkjMp3G9vQRyK1P5cxOzA2jo6AC6Zsd9uMRJGm+ja/8R0dAAOtRSkpDAblVkjj18o8w+aVXbpwF2tHR0IC0lTmwbc7n6QOqdl1SR5OOsdHQhk5M0HQty4/Q3iuomIJyvfcaP+8dHQACTKLMHGZySVAq0vFHdkuXv+VxqDqxO/WOjoTRRVOkhScru976jla+sArzgkW8/S0dHQl0BXMqFC3hfQEuerMA0Vy5ygprC2w+erx0dGbAu7wli21ra84EqJfjBBNvebe60dHQDaH9DiRSXOkMkyzNuFO/A/d46OjaD0YyAKyapDyySU7g3get7RJyypZsRYnhwjyOjDkgpStm0HSH2H4iGHEw8kTwoR0dDhJp6JktBMlStiw3MdU0wmpZWZQ/UQBflvHR0dX9LZlZka1cymWynKSbK2P7wdRYolVnY6cAY6OjFaZYxTOBsQG4GyfLc9DAtfQJyHJlTd2V4Qem4jyOjRgZtdKJuZ0pCnLgaNxBaI02BpS4zcWf2tQ4e7i2kdHRKGy7+DTFs6wADZ9T1h/hOHokeJPtbqNz+0dHQpb0z0eDhjVhWL4ihSD3wBIByrbxAtoOcYKZIznMpQSeGXbaOjox/H41HklRh+TFRlo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34" name="AutoShape 10" descr="data:image/jpeg;base64,/9j/4AAQSkZJRgABAQAAAQABAAD/2wCEAAkGBxITEhUTExMVFRUXFxgaFxgYGBoaFxgXGBUYGBgXGRcaHSggGBolHRcXITEhJSkrLi4uFx8zODMtNygtLisBCgoKDg0OGxAQGy8lICUtLS0tLS0tLS0tLS0tLS0tLS0tLS0tLS0tLS0tLS0tLS0tLS0tLS0tLS0tLS0tLS0tLf/AABEIAKgBLAMBEQACEQEDEQH/xAAbAAACAwEBAQAAAAAAAAAAAAADBAECBQYAB//EADwQAAIBAwMCAwYDBwMEAwEAAAECEQADIQQSMQVBUWFxBhMiMoGRobHBBxRCUtHh8CMzYhVygvEWksJj/8QAGwEAAgMBAQEAAAAAAAAAAAAAAgMAAQQFBgf/xAA4EQACAgEDAgUBBwMDAwUAAAAAAQIRAxIhMQRBBRMiUWFxFDKBkaGx8CPB0QYV4TNC8SQ0UmKC/9oADAMBAAIRAxEAPwD4vqtfeuAC5cdwOAzEx96pY1F3W5FxQuB4UxIpjVm540aEziaNnURkGr2ZjnjvZjqKj5Bg9x2q1Aztzhs9xuxo9o3TPkKjixM8ur00BDbmzUiqDrTHYZufDEGiS9wNnwXuPu+YknxNEkkC5S5LWrIjNFQuU7ewXSqdw2yM4jmol7gylp3PoXs3+ztdVb99cvMoJIEAEkjmSakssIJKrN2Do5ZVrchX2n/ZpcsIbtp/eIokiIYDx8DVLLCXwTL0WTGrW5xunZkaRRmC9zR0/VnXwpcopleY0aKdWBALCleV7BrP7o0feKo3ExPE0FUG5amUTTlzumRRQfuH9AqrFR7CtT7hCxkRxS2XbQ6unkTFSxiVjuq6OyQCQQRIiraXZj5YZRW4gqbGgfWlvkXajsj2tZSARzNDN7FSaM3XEgjPIpOSStCpbCujQl1nxq4STYqCd8G5ECa0o0N0gTTzFEKbF2XMk0QHfcgpPFUSwf7uwo3Bi79hmzZIGc0txSGJOtxsHakRQeUpStmuOZwx6UZN20N08mtCdKkYHBarZ43lAkiok2SU4Q5F/wB7SDAFFbT3Dg8bjZh6pixPhVylZnUt7EmsUpscpnC3LYI86KSPSxk0wduyaHSE5oMLc+RqAaqJVKlFOQ1pXirTYjJGx5NSVODg0Vmd41Jbo1tDYFwTgUV7GOcnGVFrvT3IkZA5q0DjyrcVFkz4VKoZrVDenunICzjwolYtpJ2H6baZnG2d1Eo2C1q2R9F6b7SnRIALituMtbPY/wAy9+wrLOKbpHUw5nhhv+Rbr/7Qy9ooiglgRA7SOaXHFNsPL10dJ82tyTitvY4z52GTpnCh2U7TgHxNBauiPHKtVbGjd0A9zbvbgRMEdxn+1CpJMt4no19h3X6dX2BmhPH6YoYyplqKbSbHdK5RVAyI5GZoWrL+5sMrd3fCEJbsIFVTCTvai+u02otQX+CeIjH1qnFIvJDJDdlLWobu31NA6BjKTGrF5y8Ak7e9VXsOU53QbX6Q22hvmORnxq3sXODT9QE6EkAnj9apq0BobFb1sSJ8YrF1EG3ZFFdyLliG2x/njSunbWXSXKNbBx/LXXVcirfB6JxU2K52ZIVe9XZaSLaYqskx5UV0DFIrevyD4VNVlN7HrIPeksOLYbUaiF2gUUbQyc7VUYuoYijMkrEbt6RFMjsY8s9ToVTRM5kcePaqbTY3HGTWyK6nSlcGrpUU7i6YNdOD3ApbkhsYSas+c2lntUpnpZOh21ZkQBPlRpszynTtsB7vOPxqUN1bEbT3qtNEtdhneIwKjTFaXfJHvp7CpRNFdw2m1zrwatIXkwQlybGk6s8gg0aijHLCoboe1mrQgArDDnwNXYEouvk2fZBtMl5X1M+6IIETg9iQMkVJT0xdLcvp9Hmf1Hsdd1rrXTNjHSpF7swQqOe88ikKeWWz4Ojln0sVcOfg+b60Auxme/1p8UkjlSm5OygEQZzV8A7suiFYbkVTL43HV1jOBb3wgMgHsfWlaY6tQTyzcdHYLo0Qna8w3erku6FQtupGpaCx7s5XsfKg53Q2lww2m/0QwJ+E8A/pVy33JH0chkuXFcPbYSOxpVJ7MNOUJKSGepavWagjcEAHgcVcccVyw83U5c22kRt9KM7rt2QOQOKt6UIUJ93sbPSgXLJZXG2d3p2pKbc9uDo48alj43B2rRDE3GlvPt6Vb9kZEnq9TLvf86EJyFdY0wI54pPUT0Y22Vy6Dq6seeMZ5NZ+inGW42aTJAUZNdK7FVFclSOdveiB+gvdtNPmKKkA00waadmbMx3io17FJJvfYcfTbT3jtNU1Qxpdgm0cg0Fl13RS4s1aZJIyL1oF9xo2/SZlBa7YB7O45FFFicmNN2gd2VGMfWj1RsBPJBbsVtdMe7JJgeJ70qWVXQ/FilOOpCd3psGCat0K89raj55o3YedXHUepyqLNbR3XJAGD50yCbdGHLGCVsZ6j0m8Bv2nPccH7UcsbXAOHNGvgzBPeqpmh0M6Z1BG6R4x3B5q4uN7isik1sOdV0Wn3KdM7MCPiDCCD+tBy3S2IsjivUZ6245qcBOV8BrV0CrUhcotjdu8CIx696OxEoNOxuzeaIx5VVCZQjdjSKxgcnyqCXXYcYgxKRgA+fnVK0DOStUqK3dGABcIYW920NGJHaavbuOhdalwTcs2okXDPhUVNlzUVG09xVzBgQR40MlT2Ex3W4e1e3fMYxQ8Bv1cmt07UoAJOaCcq4Cxq1ubGmh4kg+AImaBMaoW9xi5okJOIyeCRVNlyx7njplUiC2RmWwKFtFpU0kzW630a1YtptMkj4p4AiSaxZ+rUE6O303hkZuO/wDyZnstr21SO9hfdrbYJzBeDz9aHooyp6mM8UxuMl5Zspdt2dxuGbuVAXMHz7Vt3T2OQnDGm5vcyrazwIHpUoyrcHqVYEH5lE+v0rL1OCWWNILXT34KPZDFCuMzPkO1c/pcUll0+wc1w0dAej2TZ9810LgwojkduZmu7Ga4NEuihKGtswBczAmKqMm0c37sqRZW5JoqZFLuwlq6wEKKLckfgi9vMSOPOqphthVAgGl0NTRW9cBHGPKrKlKzO1duDirtUZ5LcpH0BqlIpquRb3HJPFTl7C1B1YLWdQ2j4YqQhb3G5G0lRzt/UuSTmn6UKUI9zjdGGU4NSLceDv5aktzS1GrRlgKVfx7VJzcmZ4YtPexroHtNd0rg/wC4v8rGR/amRytKg3iTakj6x0B+k9WSLlq3bvDlZ2N6qwjcP8ihlJx9S3GwUJvS1TKdX/ZNoys2dQbbTxcIKny3Yj8aXLqE+wX2WuJHzHrnS/3a81rcDt7qQw+hFHhm5RtmfqIKMtKELzTkiju2JjHStgZtDkVdBanwyoHhVF/ULbuGpYEoo2en9QYLGIP39aur3Msk42ka+o1Si2mxw7OJuKU+Qg4hpzNBJ70gZUo7u2+wiFdwQWfbO4gSVB4mOPKaldxayNKlwVFoFcRuHPnPGKLUHSa2B2U7kY4nz8KEGrG7Gi96222rM0EwPACSaW5UrY3ytTqBrdM6ZvtYXcA2dol8+nbFInniu5qxdDlnHZGvpekNbZWAuAggiQSMZzjik/aoe41eH54tNIZ0atL72DEmRGIzmRRrNB8MF4cib1RZ69orjHBgGmKURMsGR9g2qTbae1uZi4Ck4wO58qx9ZDXCoI7HhmWOGbeSX5lukdOFm0QqbUDQjTO4AZY+czWnHiUIpGLquollk8j99ij2izFpxPpNMUaRzZy1ysbt24qqGRdHjZB5q9LKbTC2dICoECQcGf8AMVwOrnkwTtJc8muCU4oyOq6FmJ+PbDAkrGRPHlWno+rl1eNp7Nd1ww8U1im9SuzwvrBwZ/vXUjLajO8EXu2Gssv8QPjiP1otTBUMS5J/frYxuVc5POKvUTVi4EtR1W0pnLzxH6jtRatjNkklIZ6f1hGcB0ATxzj7ClSyS7Ifh036geu1SlyLZG2cGCPzo578Aypuoh7nTrtuz791Gw8SR34MVWKGp7MKeGeOOuSObu3wxOSc9uKc1XYxKGp22aPS+mW7rAXb3u1pDnp7GvD08cjqUqNH2k6XoLFn/SvF7naCD+Qp+CcJXqQfV9Pixw9D3OOFljyIqX7HLcaZxOpsWQFNm6zeIYRH1oU5N8HpW9t+SiQTBP1orEu0rQK+mYEYqR34Dg9rYbS2roYbVhuxmPsTimqLAnPHVtl9Tr75kO7mDBBaQD94pWiPIaUeC+kG5WlwIE5P4RyfpTG6Qme0lSC6V9ymRJHmBj0PJo09hc41JU9jy3GX5Tg+IGfvVO+xKT55KrJPGfKoW6SLhSKpoC0xrTOZkCcQcT+FSmLkh/SgDAG5mBWCDieGB8QaqUqQqCcnRp9V9309LTXmLfvCEgK+IBEh1UyMkc+B8DWTJknLaNHVxdEkrYx0TUm+N1lbaiCR8swMHJPnWR+YruQ5YoJ7RG9qqFATa4ZSZHwhiwCxA5/rRY55NW72DeHC0kluHa5aXde3D3iOwe3bIZsyCxGABOKR1DbjW7NnS9NGE9Tr8TS6f7a2rYgaa5B4AKiPURiua5JNt9vk6zg2lVE679oYQAtpCJMDc/OY7LQxl5jqNP8AEt4nFbsY6f7XPcG4aNfXfmPqM1ISlqqMb+li8iil6pV+RoN1mYJm3nswxGYwvB4rpYk3zFL9Tk58qVettfCSRg9F137ybl0EBd7IBEFgv8TA5DTI5rdix6Xbe/5HN67qNS0Jbe/JsrjA4wBT+5zW9qJBHBNW2CkeYx4UOoJxrYpc1IGO/h3odZbQNOpAEic9prg+I45Tnzt+xowyVGaOpo+5uCDEZjHf9ad4Vix4sbUReSWp6rE/36YIiDIBxEjnzrqeqrEbDF33bKJJED4smCfHyqtb4GOMGYLWV3NBx5mnbmWMI2ze6J0y24gSCJLn4QAgHIkyTQrmnybcWGElt25CNdtglVO7wj9fOr2vYGSinSEn0rMeYz4f3o3NCdLLaq3j/UuOVHA7farj/wDVF5Mj/wC9uiuk09skHbA88/U1UmyselhnW3Ocnt2x6VUr7DFoXJmaq6FPw4P3o1FtbmPJk0y9JnXtcxOZ+1M00Lpvez5+iRzImoqPSOV8DSaUsQqDcTwCQJ+9W0qYpZPc9d6fZVtty4Uud1IwD6iubHO5SuK2O1gwQ0et7k3gwGzeSB2mR9q6S9Ss5EkozexfQwrS6B1gyKYlSYrI7WzoH7iYheeImfSh0l6/djup6aEto4uhi07k2lWQjxnB+lBqi5aYuwqnp1SVArIImQWxjMQex4M+lM3QmTT4GdPqhkkQxEGVXbtiOIw3nV6hcoVsiy2gdsHGJJkAT5xVPcC3vYe4ty3e/wBN/gggrHzYPbMHNBpd2yQzR8prv7j3TbZLg5EZn0/rxQZnUGD08dWVJDHX9Jb1RU3Vyi7RBj4eQJHPPeuasjW52dTXBn2NGLbD3bOFAgJPwgeIPM0Nua3QTybUdH7PIXuwwDDmD4gggx60zGnYrVufR76SF3KDtUiQADA8xzxWmtrDcm9j5r1DreXAYAM4AwFbx9Y84rFPD5rrsx0MzxtPugd61adrewXLj7T7wXchXA4QDt5kDzq4dFjj6YKhk+uySW51GmBFq29wC2SB8MAAT/D609wpUYpyc2aN7SgOCGAKRtkjt/FB8TJ+tDGKqyT2aS7GL7PaO5aS8SAS9664UMJhn+HAwJGY86dF9zD1MdUvobat/ECPTuKLkzUQ0E5b6ULZdXyxdrMtMnj6ev8AnjQ6ivLvgv7oDO7Pc0Ldh6Ut7MzUaUm7vDYI4+/9qxdTFKNskF6nuAv9OAcNBzO6TiPSuf03UQxZNC/7g5Y63oLasBuIwY+v2ruaWItFdRo8wSSPD5fpTIqtxc+aEv8Ap4HBA8iR/hprmu4qGGfKQb/pbsd3JOYAInzxRJqRJY5xdv8AIebpuxBtVySPi4EGex71Si3yMlSS07k29P4gj1NA4siLtZB71OC20xc238YFFSFamJPcUE7gSe3MDzonF9gFnxXunYrqLAz2+9NjJCJKrbYidKfD8R/Wrv2CuuTjeoMbjm422TztAUfYVzvD8WiFdvrZ6FZW+RjpttQNz+92jgqgI+7YroOSSpPcFxcndbdxbVaDexY/F4TjHaYxUWJItdTWy2JTSP4H9KYkxcs0PcuqEcgfeD9qvcpyT4HbICrunMxtG4OMfNuAiO3M+VE64fcU27tPg2tNo7N5Lo/eltlQpS3fXeWaPjh0UN9JJ8qzSho3Xv8Aobo51lVS2/yYbaVgAdkySAyPuGOSbZhl/wAxR+q6FSjCt3/yQ4YYIot+5lVdmHsuyH/Td7fww0GAcEHg5EEj61ThfPBayad0a+u06pan3XvJI26gC57p1CAFVDKDuUnme0RQub1UX5Xob/W/0D9GukgqFxsMkCJg8dpOfWk9SvQX0O2UJesgM2ZA4xzn8PrXKlsjqvlGaSdwAMyQOO+O3lTMadAyW59E9h+jNt96SDJOYHIJEfQ8+la4R2srS4vc6pLBFsbmDEKF3RG4wNzR2kyYpuxdGVpek2d5ubFBEw20YH+TQpbk+pTqPSBcVwwJVwVbJ2kEcYMCavSrKcpUJajRztgp8JBG5dwxyI3d4ie1BPZAQW4NCRIAhSOMR3kyMmqrbYU5MVa6wyMnzwP61XDM07oY01wkQSJ9R/7o0Jkm3wEOnWSxOyJM9oic1GgUldvYITief1qtITybBDoSEV2A+KYg5+o5FVpGOFQUmUOkHgBxml58Hm43C+RcWk7GNVoVIxkHvxXiurxeTlpS79zfSaM19AW/iPhHH5V7LpJLLijKzBNyg6SRVOkqMmTFavLiD52Rb3+iLj3TMQCjOAJAI3ADiQOKLSlsA5zkrbJfTj/DRpCZKyPdgf3JqUVwVC9xVUTerRa3eUH4knykj8RVOIUciX3kBe99qkiR3QLqBsuo2qEYcktM/TtVQbWzC6nHiyRTgqZlXbTeIo1SMjxzlsw1n2du3BuAwfKh81GqHh+Rq0znrvTlu3Ci3UdjydqsPo5yppuLHFpySo2zbxtb3fAl1P2OtqNz3NseHJ8gBkmqnoTs04JZ6pDfT/Z0OAPelTGVIzPpz9eKbHJGT2FZOnyx3lSNT/4lctQWZhPHwCfX4mUR9akstOoio9K5/wDUdIV1fSrhZlPvCwWcW4tMPDcDG7yANW57NpcfzYBdPW9pfzuZlhbt+3nT3E24yigyO2FDRHY0aV+r3Jli8T0J3+Y1reiKlq2ytvdgd6hHBtwe8/NPkIxVP71fqC3UU757AdHduJA2rtkkhkUyYIkyJIEzExQyjYcOorZhdPdcobfzAw0FRI2gkkOcgQTgVPl9i2/S1Hey1vRWyolWUkHO74Sw9QPspNRoXt3Oy9n9Bpf3UJrNZsUsQqB458RnGR2HfnFZM2mM77nV6WClh0y4FOpdHWyA+ju+/TcdwTIUKJm4ZiTMcDnFDDMpupdwM3QuEXPE+OxbR9OTUZQw3dT+anuO1LydLXDDw9Qsi43NvoXsbatkNchmBlQB4+J758I9aZGFIbVnZ27MCAAB/nNEFQj1JQy7cHI9cdl7Cs/V4ZZsTjGTT90U3RTRrcUfJI8+fv3rLifW4qU4qS+HT/X/ACUhfXh/4VEzHxfLHfsfKtUcylLS01L5/sS+1bCdq03u1FxU95tG4qIG6Mx5U9q1TBvfZALtsATtVhnt5+fFVQtiWstxn3YnsajFSiuaAWAwQD5iFiMAsQI44En6ZqkJdXwM3NOfBfUE9/tRAPSX0mnulohjPmseM+P41dpArE5OkaFvQXDMKTB/z0qnOIyPR5X2JuaZgQpBmOBn8qpOwZYpRelhVX4MivP+I4YvI20acSqG4gWUd/p510/Dk44kmZ8yWqxXXO3u7rKeFJmIVYBk/bPhit6yRjJWSPTSzRelfVnyf2O6taGpUG2243BtcMSzSSPiHEZk5+9L6mUk21wdVYsflaZc0fWd/IEnwx5805SODoVgbzANyxJ5B8fDyq7BlFXsS9tjCgZPAiT6f2qXW7I8Tl6YnPW9bfa7csJZk2mO6J3Ko8UPc+v0qZfQ0u74NXTdLGcNUlsuTRVSUEBUcj+MHHmVifpSccudSA6nFHHOoPb9iNQoT/mx4Crg+YxgetW8kYq2w8PRvO6gjV6No77tHuLKwOWJJ9QI/Ssr6mN0mdZeHKEbf7HTp0ckfHdbd/xMKPICmeZLtQP2ePdtny3p0aiWtXH07cD3umCH03bmBrXKM62YMYY73V0K9WuCwypqgmoJDFH949pg3Y/6UA/WRSMilNNRXqGxlDHUu3cY6G7wAtlTJ3M5h2nyc/L9Iq8OGUJp+34F5uojlg37nTtqH2oGljI+AGQJ8P8A0K1Qbbe34nOyJJJXfwUsurnYLdzfG4bROPPaDH1NHvzYtNP0pO2HZWQxcR17DcCAe+J5FRNPglOL9SAXrILCOCckeHaAaKPG4qauSpbdxfqpSypuOWVQM4J5IGfWRS5ZKQ1Ym5bGZ7NXxqLY1CqEYNG9WEyCDuGP0mj/AO1fIM4OGR+67mhqOluykG7dIIYgbpUMeSVM4ImQOaCq4LknJbtnK9W9ktU7yj2ggUBdxfeDndgKRMnxHbzpOSDlJjcLhGCT7E9E6PrbN4W3j3Yl2O7N34CAgUkSBntSY4Up2+xsXVacTilbl2O60V0LfRgrD4IfZ/MDgHmZxxzHbs6ORT1V2M+lY3GTOpXUoMsVtk8hmBM/+PA8qQ88I7WbFFveh/SoH7g+hP8A7o1JNbFpEWNM4gvBYDITiY4E5Yf0qW1uXpTZ8/69+1exaUD3F8ucgSgEDsSCxH9qyR6nzk9Bp8lY95Mxx+19mAI0yjIlcvxz8Uj8qCWXMpdqL8vA1vZ3/s31lNbp1vogUFmUiTgqYI4HkfrWzFNyjbVGXLBRlS3Gbane0xshYz3lpxH/AG5nPlGTuhVW6Lap7aiWGCY/CatkSsVNq06gxg+IxHM4g/eqQMorhoz7OlRlVlfbuBIzyMwdpmJGc+NRbiZ4IWXF97aN8R55BjHjjv8AoapxT5F1LHF6WQEPOTOT2mfOipGW5XuDc45IHlzx+NU4lKe4za+WAT3rh9diUZ6pN7mzE047ALqoNrM6AfxFztHPEmD9vGteDLDFiW5ox9HLNJNLbuwqe7v2ns2ijKwIuFoAKnkDdG4R4eNFDJKU9XBvlCGLF5eNqz5OOivoeoJ7q293T3TgLJCnAnd4KSDJwRW/I/TrRylKWSEoT+8v1/nB9IsdV09gr+827ha5i2AvHEkyR480LlW67A4YqO2Vbvi/YC9p/eRbK7c5ZWbviNnJ7z5Vbyd0gcfTQc9Lkq+BbrWnutb+O9aUd2VWBgckbjA9avHklNbL8yZ8GHDJKTd/Bw9z2iWxeP7qCzNCm8fmun+VUAiO0nyrL1Fzilq4/Q6eFRwp6o18Wdrobr3LYa7aKXM7hiPIrBJj1zTMMclepnE6rJhb/poU6nptTsc2r72yRhQF3eizkfTNOeOE2tWwXS9VkwRdJP8AcyfZbTXrSe8v/DemQ+4lo82JIrJHo4ubcla7Dus8WyTaWKVL9zon9pNQflvyPH4a1rDBKnscrJ4j1Kls7/A56w/VrJi9oVvL3a3t3H/x5P4VXrR6e8EuY0eu6XRaghdTafT3Cce9D2mHkpIyPSavHKGpXz+4M8cq/pvb2O403SmsWlFkqbUY2lW+5+Y/WtM5qT3MXlTgqRzOptX0e5csXtu4yYWGx24PFMivQosw5HJZHOLMS9eugBmmZIIhwWXGW/hjtjJzNE1ey4EKVPU+QLam4Vgs+yZ2ksVnxokkhcpye1jWi6g4KQwSCBgQIOCzAfNHOapw2fctZWnFJJV/Nzf1fWk3ILLvcViNylFFyZE7Y5ntis2LXJPXGq4N3UZscdLxSu3uD9ndUbxWzA96zT8IKIT8xO3twTyZ7+NXOTgr7JE6ecc0nHu3t32+TX0pum81go24AyyqSgInEnk9qWs0fL1mryJ+d5S/PsjH6pZ1Ni89xQqh9qsjq3MfOQOewn+lc7N4njxNp8vsFl6LJBppo9Z3ttvufeOqg+7typSZHxAcgEiZOSR4CkrxLDruW97fAnRkST2/udXaJNuBAgfEQIJP8oIAxMjzg9hWPqc0sUZRxyvfds7UPWouS7CGosXWBCKAgViTIUOYwoM/FmDuI8IFcerTnkew9NcI5v8AZ91DV6W/dsXnN1EhkuZg7uUE/XHYg+VekwdXinGLhtfYyTi0z682pDD1EiujaaF2fIOq/s9Q3btxTILllE8SSShHAGcVwPEOpy9NJUvS+5rwaJPc55tCqPtgAGYBEHdwQfpBrP50pxv2/Y6Cwxuz7J7J+z3utFbQMCTLmCYJZtwg4MRtr0HSKsSs5PUK5uh/3DLg1qRmaaPfnUZBTqdncAnAPzRyRj4R4A9z4T4yKqyN0L3en7xtiPQ7foCMg1G6AWPUZz6ATGfMDPbg/QVSlFvZisuKcVwM+82hhwCO/IA8vrTGk9zIpSimq5FbCwo+LfAAkxJjuQPH0qITJb2IdTusPiLrZtggbolzux8I+VPVgfQd8+TD5nbY3YerWJb7v27A7/QdIge4WuXXVBcO9jcYLJ7CBnaYkZjyrlw/61SW3b5NmXrMssVp19D3SL9u7bD2S2ySBJkkg55Jj07V2q3o4k3JO3szRtKR34/rODVuKezKhllF3FnvcpMsc+cx6mBmrUfZEcov7z/MKLm3/afaOMGDH2E0LjGSpoassoO8bpHy39pftc7s2ktuWA/3G5JPOwHw8fEipKLhsdHo1qSyyd/zsN/s79lmQpqr6gSgNoGQQTMsfAkRHrWeMHkaa+7+4vq+pSbgdywBPOCfGttHGu2DfTFgwlVwcmPwobUWnVhrG5p7pfUwdZ7OWSg3ahrxkyrLbQie4KpJ+pqknv8AxGqfVY4RTg0vw3/KwNro2kUR7pp7/HOfL4cDyqLBf3v3Zz5+Ipvb+x31rUZncfrH5nNNo7ykD1GqD/CxUqed0EfYzQ6E+UTzH2Me/ZCkmydgkTt+Q+RXgd+INXHG+35AS6js90DfVKWgqwxMmCpPcAjP3ApmLXTUlRmyvHzF/h7HkugEGJE8GYNNa2EKSuwF/WImWIUdhVUC5pMzuo9VssoizvHjkAHPJ8cTUqnyBKcWuDmVvAsQBHccwM1NpKmLcWlqY2SeSMT4cRn4TyD5jNIyY1oqW4WDLPHNSx7G10329IQWL6llIJDWy/vZ5XxlpxJjnPevPPVmVO17Hs45o4/UtzG1Ot97cL29TqSoMRcRd209iyPnvgrEHnxR9lk4OWi/n/zZy+u6nFll9+n27J/ibPRb1uDcN5S4ytuNpHAkTyoJ59KxY4yjk1adkuedydPgTWpyv4N/T6qdqDI4byXG4k+cqvjzQP1c8d/5/ODpPbgnqutDMuntvsBGSP5Rz/T0rFlmpNzSuK2Ra22EtUVRlRQNqqTgYyRj68/StHhepzc2wctVsbB1yvtViduSVmAwyIbxXHHfvIxXp45lsjFYbpGuBukGCpEEEYjbnFVCcZyp7phboW6t0HTOCVQTyAP/AMnsa53V+HSink6eX/57GrF1crSkddpeoAKsfLtEekYrsYMkZY017GeTaluNabUh6cmDZe5YEyKIpoxutar3a7tygzALfkT2nikZ8/lR1PgXNqK3ZdbiDa7zxxwBMfj/AEpt6kTUobs53XFTeZgHBYATLBcAnJBgcdqYunh3Rz8viGXUtMmkOau7Kqm4MQq7mA3AkQTG/I71UcFLbYLJ4gtVPcrZ9wEc3OYASAZJ+mBmOcZqppxRfTzxTb1Gd1+5Y/dGu3bbH3NxTsLgEtuAGEbCmRhhmeKBOdSvbYevKlpp8P8AErqVH8QJtv8AC4cBRsYevxLkj6nFXUHjUpR9qMXlyWfTCW3e9g9ltOgC2PdFVEFbQ2qpzjbyKmCWu1wH4hGGGSnVp/JZ2XG0txJkYH61qr3OVJxq42BLmeKPShGqd8CnVLlwW2Frb7wyEJgDcRznwANRJLdj4v1qMnS7/SrZwvQPYJxeF7VbWWdyoGks27lzHHeAc/nklinkbvb3Oxm8RhCCWNc/lR9CGq5kQO3h+NPcNKqJyYZdTuQC7qVCkrD+QiSfHmJ9fCiS33FynFL6lL13GBOMZHP1IofUuEElhkvVKvbuZllguDbJ/wDIQSTJyDQPzd2ly/cl9GpLVJtJVWn+9lHumTFpQPN2/vS3HOxyz+GriL/X/Jj9R9s7jgC0ptHx3AmPIBR+ta9O/wAG9y2BWvaDUbQRek+BVTgDmYonQjVJbWGXreoID70OY2x8XHzcQRz6VdqPb/gB6pXv+wS31PUOhYLCgxPmZ7Rng/ar1x2+QXhyvi/yD6LRa9/lRws5wFGTk5ilPqca2bHR6LPNXGLE9R0vUhv9RW3GSATLGOSBPEZq4ZoTVpgZOly461Rq+PkunwLtYzOShkQYIBnv2MVFO51X4i549OPeX1j/AHJt6fTlGcNsuYhIPxTzB47d80fDVCW9UHb44X84Bqe3hRbGd2jETo1xt7qxSbjxggQGIEEdoArlvpNTtOjv4/FFhxxjKGpUt/wAP0fUhpXaQefiIk+PFUujyJVZWPxTpd3KP6I0eh6S7bZg6iWXarbp+LmKx9V004Qfyaun63psuSoKmauj6mwNwHBEc+pn68Y8q4WTF6Uvc6erc1Og6uRcu8lm2r4gCBHjWPqcLuONF2nYy6mdo7GW8B4D6c1vwx8qNdxUmL3dTtkjw2imfaKVr6C1DegfS9eQWae0D1P9hTsGZx3kDkXZGnY6oe5rVHqQHAb0epUFtgALtLRyTEEnzgCnQyKqRUm+50vTtTHpWuDBTNMdQ4zTGwlIm7as3wd6gwc+fr/ehlFTVSRbSktxLXdJaCUYkfy8H6djTotLajB1HT5HvGX4GDet7pWDJEffx7U5OjlSxTbqtwbvtDEAeQM57kQPIVHL3Lhhk70hDf4kBQY7/bB5NAoXuxss1emKpe4HWae3dj3iyA4I3ZllyBjn08quSVUwISnqclao0U0l+5BiAR8zGPQRMxWafWYMbpyHLp+oyU3t8i5sEEglZ4iOD4DxmmqalUo8F+U4qm03+J5VjlWOCIDMBzz55pm3uUotcx7VXYTsXQpYkjbwCxkY7gT+NFd0hCw6W3VLj4/AKUW4siBtJgn05/Glxyequxon0qlBSXO/IPQ3Vu/EhVT8pleSMEwRxMn61JTrarLj08ZS1JpfFWL9S0l1FDKundmME7doGMvtLVklrlJ7s7EMmLFFehfsD0umZWYai7ab3v8Ati37tRuiSYBLuT4z9KOC8t+ZOW3DMvVP7T/TiltuqF31Xuz8RAQRKE9zzBDYbIEwR5Vpk1JrTKv1OUozhjacLS73X5b/ANjPGsUkj3qie73IBA4E8HGKc9KepGNLLnWl7JDuke2VBZ9s5EOACOxAI4pMskr9K2N2DoYyj/UtO/ej5r07rdu1cVnUXAB8rqYImY4onNSTTOmsM000kaR6tadybASwGB3Atick5IwDQwjUWm7RMkp6lJRooNRaaJZTOZVoKxyDVzhfcVGc1zBFbGptgqTe+GfiUvmPIzz9KRLp172zbi6qfGmkaVn2hdbbKmsID7/hJnGNoDdjz9hTvKhSUlfAh5c+p6W1/ghUe8yi1qAxAwxubWBjIyaKU4xvb8hEcGXJTbv6vgZGhuFCHa0fdDkGXbcflEcxn71PMX3vfYXPp5u0/qLPoWjfGCY7yO/EYHnTNa4EeTJRv/Jo6bphYIQ6HdMjd8S/9wirnPSKj0znw0PC1ctqypfQqM4Y8dxtIisUskG7cWdCHTdRCOmE1RI60t22xF0XH+Ur7uCF8SVEU2SUZKnt9RcIZZQetW18f4ELrBsk7WjMY/CmygskHGW6OXKc8WTVCLX4BA1p4F1TuONyNt3HtION3PnzXner6Z4HbW3uek6LrY9RGuH3Rs6HSrbTbbAtryWZtzT3gdjisMsseePk3UV1N1FXanHc9zWTJlvaJaXuYGr1BMKuaOEe7Kbom1tWA0kAgsAYJ8YPjFWnct+AEu5Vr4LHYDtJO0HmJxJ8Yo5Urrgoc0l5kPJzk+H+c1IdQ4v4AlGzo9D1SBk118XVJoTpaHh1Kcz4cVpWWyrHdFrWktuB4gcY8CfypsZ2XZr6HqQYAg4yPAyJ5ByDiIpoSkB6rbtsN5UGDP18al7UJyqP3qMtrylVVVgz83r4UcIPls52Tql92MaMPrpYJAt3GUmSUK7hng7qKTfKAxZMa9LvmyejasMlu2feK5b+C2flLcPcPw+sedczqOolDHObXB14yw2knz2R2eo1ARTxgY9AP/VeP6Wbnmp7tuvo+fxLytRjZyNu/fdZZQjDzLAz80REZr3WHBOPpb2Odl8QhpuEN0TZuEGCSw/lGPvT/stLkzQ8Xcpr0qhfWdG94qj3bIIyCzGFkfCABwR3nvQwhFPk0Zs2WUfuUWuW4AhYXhfAEYFaYYoJUcjL1HUOVtc8fUtqncqG+IfzOJwewJ7VJaFs39AseTLtJJ/L+QeiufvDoHLsgmdmd2OCYg0meiMXT3s1Y8+fLNKcXpad0B1D+7P+gvwxEExt5xgf5JrRPDjyRqaTX83OcuoljySeKUlez9/oL3kVm3xDBQJPPGfTNSMIOtlaAzdRlrRb0/JXVWpGAQCDBYjmM5x9qOLXH5i3HS1KqT3XzQpqNG5MlwxgSVAjjyWKXGOyXH5G6XUZFJ1v9LOCt6NnyqsQBmATHrQ/L4O15lbdw9jTWyM5O+PpA/WpBXQvJkkuPYtq+lW0MES2MCI2nz8eKjjTpFY+pnJcgF6baOSlXoQT6nIuGXHTrc4HbtV6UD9oyVuDvdPtFgoWJBO7MzQaVdIOHUZVHU2Fs9JQfxNPhMGrUQJdZPskPX+iMI/1mGMjeSSDmlQnGUqRpm8kceuWllrfSf8A+lz/AOxrR5ZzX10vZFm9n8/7juIkCCCCM+ORQvHSdl/7hJ0orcnTdECNNu46HvB5Hgankp7FLxPJHegus6eOWa4Y7qSfup4+lCsWhl/b5ZVW1/PD/wAG30XqCJYaw9hLyOTLt8Jj1GQR40ObCsqph4OuWJ01uJBL1snYS6DgTLAesZ9a4XVeEuKc0dDp/FseSWhqn+hJuXXHYT4n+lcjTCDOtbYWxpQneSe5j8PCgnkcitIT3IzJj9fSh1exDywvA+9R2+SqRBvnvV6PYFotYv4+E8/jTFKUHYtjWk1Zgz/mK34s9oRKND+l1xUc81uxZLFvYN07rXxLyBcluOCrCZ8CQy//AFrUpFatzaHUpU+v5iP1o9fcpu00zIs9eN2bI2GMKZyI8K3RUF6jhZJ5ckfLdfA0l5CPdkfF8xbxPEVNL1agFkxPH5fD7vuzS6TaUtKsDE4kGOxyK8//AKh6h4+jko8ukdPosEU79gvWnPuiM5xgwa8z4DeXq4r6t/Jp6zK4Y20YShyQQWiMj+9fRYxjFHAeXNNp70NF1zsB4jjPnUW9Ww/MjTWNP8gN/q5LBEBdwBuk/Cg/5H8hS5Y1HY2w6z0au5Y3LxAUooByWBJmDMR2oklHgXkzzyRrTz+IPWaAXQA5ZVBn4Rg44I4IqSimqQEJaWnJUvoYei6RqLd9bgvhVEgKoIXaf+IMA+dKlhj7By61/d4+exo3rZBP+pnJkd61pprg5LTxzbjLfn6g9PeuYglj23SSfvzS1jxpMa+t6mU1e74M3VX2FwIxHhEwfsamTJpfHITxOWHXfG1exndR02rdyy3wo8INN8xrZJB4uo6dR9cG372Lj2Z1QnYjKO4DCI++azPI4qtztww6+asW0/Sbi7veI6ZwSpqLKtKCfTNvkpdsW1IO4MO/iKJZOWxU8FVuPae9pmH+2VIHoDSPMnJ3E0ywYoRWvf8AEWTWWQwISfLtWmOqjJKOK+CXvKTO0Cfwo9LtGRrkHqLoR0wryJgfl61lz5H5ihHkPAlVvga0JVmZTb+XaZyCN0kjzp2BSd2M6qWOONNb2aSaYEHYRPYHv6GnuEluc9ThLZoi0+1/laYiDiJwaTkU5RpMdiyYsM9Tiw17YxUKnuzADZxMZNXjnasV1UYrJSVAL7ic9hE+lMckZkpdiyPa25nd38KRDXruT2GN1DSlvfIQXU/hO2fCae6Yj+otwTaMcoeex4P9K5XWeFQy+rG6f6HS6PxjLg9ORWv1LiABund58D08a811HSZ8LqUaXuek6fr8HUfclv7dz1wyazo1WVB7ck1ddyMgaeBj8Tn+9XrvcB7bAnK2xPLH8KJXPbsUke08nv5nP1imJ06FSRGs1hHwqMnHoO5j0rfjmjPK+xNjVfEOwFaY5AGPr1L5VnJaefPApinfAuctKNbTrbVtyov+d5rvrGtJ5D7U45G6/UYS8M8io4MKPVxS4pmr0fRhwziQ8r8awGgdjIIZT4EGvHf6iztZFhjj1em38bno/CJ68bk33Ke0bGFWYOaxf6Vw31E5VTS/di/Fs6xwS9zI6e5twOf6f2r3MsN72cjD4i1UWhvUXhkIe3PAB4issMcYvUzozk22sab2v4MyxpCikJicn17mtmqC3bOX5fVOX3W+DU6dqbtsBbkCJlgJJHpSnG7aOhi6t46U4tJckr1Fi0HKT2XO2j0PT8if9wcslV6Pp2EtVqRuOxTHYk/pQrFNT3ewHUddglD+nGpe4qxYmSa0aUcyWRy5ILnB4I7iqpVRam7TQu4kycnxoXTCti5sDxYf+RoHFMasrr/g6ezrkLBYB8TIx4Yprxqm74PRxzXJRS2fcedE9PMGlpXuaZKudha/0224hlU+oBqnD4Be4hc9nbHGwD6VajQqWNPkW/8AjiAEQIPiB+dG3fYQsFdytv2ZtDlJ8uPxBmrbRSwU+WevdG01n4/dGJAbJJA8R9YpPpg79+4+PTrK9JK9P0+7crEgiNpIGVJz6Z/CjjN29+QZ9EkkmuAw6dYaQAQQIMHAPn/ahWWTfpKl0GLTc1THbOjs3ItOwYwdpJi4B5HuBIo5W9xcMOOUVF7/AD3Er3sqwYBXEecz6SO9BGVOmLydBJr0v8w9j2YI4ZfMwCT9CaPWvYBeHy/+RXX+zwiVjcPQbvoMA1NS9gc3RyUbi9/3MJtIAYIgjtFFpRzJTmnTLJaAq9KFubYRiDiMR9DVShGapqylqjumCOjH8JI/EfY1zM3g/T5N0q+h0sPjHU49m7XyLPpXHn6f05rkZ/B8+P7q1L4Oxg8cwzVZPS/zQvda52BHnEAdpJPAzzWNdHkTpxf5HQj1mCW6mn+IrYtAnc7Dx5k0E5NKoofrT4D6rWdhAGPKhjBvkBijPz596fFi5FUcZHIAknz8KanSoW3uN9G0xvXhdKwqDnxPYRPNdfosPmSUq2RwfE+q0wcE92dUojHhXdqjzj3LVGUdb0C1tsg+Of6V47xaMXlnKV9ls6pL+3J7TwuHl9NFe+/5mL1+9NyPAfmaP/SsEsE51357tHK8bnryxgv5Zj3LnYRJBEnAmYj1ifwrt5+ob2X0/wAGvoPD8WNa8j3W/wA1X6o9JkNyJmMg8Zx41nWDLJ8G2XivS4o1fb6nvi8eIzOT40/7FP3Mcv8AUMWtofh/PYvvf+Y+dOj0kou9Rg6jxnzYuPlqjwcjAJ+9a9KOSsskqTKVewBVqmxaBvQhoAVoGkMsoTVbBUFv6hQu9be9xA5AME5ye1G0tVNc8/8AJ6HHJOPPAwmoAII5HmZBPNHDHoVLgXPqXOm+RpOok80WgpdQ+4a1rj2YEeHeqcfcOOb2YwmpB5AH0j8RQ6fYYst7MIzeE/T/AA0NBOQtq9TdVZG1u5nmPSqehL1cAXlbShV/JhanrruwUKIEbtvIB71m1ap6VwdKMfJweZk2ddxz/qqAiEEnH2rYsKT27nDn4g5btGd1MJcuWrqlrdy02CMhkJG9GyMEfY1XlNZFNP4fygY9dHy5QceePh+5pf8AWW4BIHbMxHejcE0IXW5E9uBvTe0bx8QB8cd/6f1qvLix3+4zi91aGk9oE7pVeT8l/wC5x7xFuqm3dX3qYK4b0qlFx2EdW8eaPmQ5XJkKaI5rJqELCoUWFQEsCRUaKFtToLbjIg+Iwf71lzdHiyrdb+5pwdXmwv0vb27GS/RnX5YYfY/Y/wBa4ubwrMn6N0d3B43ja/qKn+hVen3D/AfqRGOxgmkR8N6hv7o+fi3T1yMW+iFiDdaAP4V/rXQ6fwqSd5GczqPF3JVjX5m7athQABAFduEFCOmJwpSc3b5CCiBPVTIdT0pGFlZJyMema+ZeJ9RlalOW1ydfKPddPj04YR+F+xz3Uf8Acby/pP616z/TWp9Hql3bPL+KS/8AUbdkhUWhnAzz51344oLhGGWbJOtUm6I94J29/wAvU9qO0tgdLqySahSPTUIemoQqaosGxqmEkUY1QaBMaFhpAWahoYkZ2n1RIx9vStSp7m6alF8jK3TM0aEtu7D/ALxPI+oxUojyN8ly45Bmp9QW0mmnuWW6ZkNH1qUqJrlq2YwdewIlQw79j6iOaW0luaoZZN0+f53RjdT689xzaEoisstJDAMYyD/DNc2U3ldLZXX/AJPVdP08MONTfqk1su23savSbLWgu4W2YSA6jJB4nxrVjxqKtqn8HH6vrPMn6Hs+z7P4NG4yPygntj9eabprcwSnGezQI9LQ5yPKf61HKgPs0WGTo6f8vuP6VWon2Ne7/Q83TbC5a5t8pBqer2Algwrmf9z1saNZJdn8gCPxq3q+AFDpo7tt/oIavWFzgBVHCjgD9aozZJub349gQqCmTUKLg1YJYGoUSTUKPA1RZYVYJaasEjbmalF3tQQVYJNQoFqbu1SfI0jqJ6MUpeyYeOOqSR1WigIAABgTHcgfnXyDqG9bi+zZ7mMrijntX/uN6/oK+m+B4tHRQX4/meR8R/8AcSB12TCVCxxVItu+SahD1QhBqFlCaosowqmGgbULCQFzQsYgLNQjEjBsNWmOx05oetvTEzNKIwjdquxTQ907UbHDbQ3kf85qppSjTCw5PLmpJWX2FiSRE1V0qI465OTVGTf1Ju3DbDBUT52znmAARHI9c1ji3mla+6dxKHRYdUlc3wNe70gJJ2mV2mBMiSY/H8qN4IU17mP7bnend7O7oNZ1+ntgBA5A4EnH3NHGltYrNmlllqkt/wAv2Lnrv8qD6mrbiL8ya9gf/WrvZgPQCqtewGufuCfWO3LE/WpqYmSvkhWqrAaCA1YLRcGoCXBqAtF1NWCywqFMsDVgkzUKLVCiN4kCcmYHfHP5ioXpdWEWoAywNWUTNQh6oUD1IBUyJAz9s/pSssVKDT4DxtqSrk1tL1BdifEDiJ+hNfKeqxas85JbW3+p6zHlSxRt9jOLSSfM19I8JVdHj+h5nrHeeX1PV0jMRNQh6ahCGNQtHqhCjGqCQNjVBoC70LYaiCdqEYkAZqEYkc+uptry4+lPTS7nVeLJLhDKa5O0mreRIS8Eu55+pEcL96DziLpk+WCHVbnYxU85jPssECv6y4f4zPrSpzm1sw4YYLsC0+BHfv5nxoYpRVIbmk8ktTDoaKxDDq1XYtoKhqxcgoNWAGWrFsKpqwGEU1AGEmoCXU1YLLioCy4NWCWFQo8WjNWSr2JJqihTV7ResGPilwD5bJP5CglWuLH4reHIu2z/AFNCmmUmahRJ8sVCE1CgWp+R/wDtP5GgkvSw8f319UcnY1tzZtIIhpjjPFeHyYYqZ6CcI8J7HV6F5QHP15r13QJR6eKXscLqP+owpatgpImahRBNQuiGzVEWx4mrIDc1QaQLdQ2HQG5QsZEC5qhiQu1yhGq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36" name="Picture 12" descr="Risultati immagini per acqua inquin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9612" y="1844824"/>
            <a:ext cx="7040780" cy="3960440"/>
          </a:xfrm>
          <a:prstGeom prst="rect">
            <a:avLst/>
          </a:prstGeom>
          <a:noFill/>
        </p:spPr>
      </p:pic>
      <p:sp>
        <p:nvSpPr>
          <p:cNvPr id="1038" name="AutoShape 14" descr="Risultati immagini per acqua inquina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40" name="AutoShape 16" descr="Risultati immagini per acqua inquina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42" name="Picture 18" descr="Risultati immagini per acqua inquin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12776"/>
            <a:ext cx="7949374" cy="4464496"/>
          </a:xfrm>
          <a:prstGeom prst="rect">
            <a:avLst/>
          </a:prstGeom>
          <a:noFill/>
        </p:spPr>
      </p:pic>
      <p:pic>
        <p:nvPicPr>
          <p:cNvPr id="1044" name="Picture 20" descr="Risultati immagini per acqua inquinat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938721"/>
            <a:ext cx="8208912" cy="5586623"/>
          </a:xfrm>
          <a:prstGeom prst="rect">
            <a:avLst/>
          </a:prstGeom>
          <a:noFill/>
        </p:spPr>
      </p:pic>
      <p:pic>
        <p:nvPicPr>
          <p:cNvPr id="1046" name="Picture 22" descr="Risultati immagini per pesci mort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897062"/>
            <a:ext cx="7821116" cy="5628282"/>
          </a:xfrm>
          <a:prstGeom prst="rect">
            <a:avLst/>
          </a:prstGeom>
          <a:noFill/>
        </p:spPr>
      </p:pic>
      <p:pic>
        <p:nvPicPr>
          <p:cNvPr id="4098" name="Picture 2" descr="Immagine correlat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836712"/>
            <a:ext cx="8496944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it-IT" dirty="0" err="1" smtClean="0"/>
              <a:t>Remember</a:t>
            </a:r>
            <a:r>
              <a:rPr lang="it-IT" dirty="0" smtClean="0"/>
              <a:t>, water </a:t>
            </a:r>
            <a:r>
              <a:rPr lang="it-IT" dirty="0" err="1" smtClean="0"/>
              <a:t>is</a:t>
            </a:r>
            <a:r>
              <a:rPr lang="it-IT" dirty="0" smtClean="0"/>
              <a:t> in a </a:t>
            </a:r>
            <a:r>
              <a:rPr lang="it-IT" b="1" dirty="0" err="1" smtClean="0"/>
              <a:t>cycle</a:t>
            </a:r>
            <a:r>
              <a:rPr lang="it-IT" dirty="0" smtClean="0"/>
              <a:t>, </a:t>
            </a:r>
            <a:r>
              <a:rPr lang="it-IT" dirty="0" err="1" smtClean="0"/>
              <a:t>if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pollute</a:t>
            </a:r>
            <a:r>
              <a:rPr lang="it-IT" dirty="0" smtClean="0"/>
              <a:t> water,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dirty="0" err="1" smtClean="0"/>
              <a:t>have</a:t>
            </a:r>
            <a:r>
              <a:rPr lang="it-IT" dirty="0" smtClean="0"/>
              <a:t> </a:t>
            </a:r>
            <a:r>
              <a:rPr lang="it-IT" b="1" dirty="0" err="1" smtClean="0">
                <a:solidFill>
                  <a:schemeClr val="accent6">
                    <a:lumMod val="50000"/>
                  </a:schemeClr>
                </a:solidFill>
              </a:rPr>
              <a:t>dirty</a:t>
            </a: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water!</a:t>
            </a:r>
            <a:endParaRPr lang="it-IT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67544" y="6372036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hlinkClick r:id="rId2"/>
              </a:rPr>
              <a:t>https://www.youtube.com/watch?v=Om42Lppkd9w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467544" y="5939988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hlinkClick r:id="rId3"/>
              </a:rPr>
              <a:t>https://www.youtube.com/watch?v=MEb7nnMLcaA</a:t>
            </a:r>
            <a:endParaRPr lang="it-IT" dirty="0"/>
          </a:p>
        </p:txBody>
      </p:sp>
      <p:pic>
        <p:nvPicPr>
          <p:cNvPr id="44034" name="Picture 2" descr="Immagine correlat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772816"/>
            <a:ext cx="3870598" cy="3870598"/>
          </a:xfrm>
          <a:prstGeom prst="rect">
            <a:avLst/>
          </a:prstGeom>
          <a:noFill/>
        </p:spPr>
      </p:pic>
      <p:pic>
        <p:nvPicPr>
          <p:cNvPr id="10242" name="Picture 2" descr="Risultato immagini per acqua sporc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1700808"/>
            <a:ext cx="5424168" cy="388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1143000"/>
          </a:xfrm>
        </p:spPr>
        <p:txBody>
          <a:bodyPr>
            <a:noAutofit/>
          </a:bodyPr>
          <a:lstStyle/>
          <a:p>
            <a:r>
              <a:rPr lang="it-IT" sz="3600" dirty="0" smtClean="0"/>
              <a:t>LET`S START TO SPEAK ABOUT OUR PLANET </a:t>
            </a:r>
            <a:endParaRPr lang="it-IT" sz="36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483768" y="2492896"/>
            <a:ext cx="6192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600" dirty="0" smtClean="0"/>
              <a:t> </a:t>
            </a:r>
            <a:r>
              <a:rPr lang="it-IT" sz="9600" b="1" dirty="0" smtClean="0"/>
              <a:t>EARTH</a:t>
            </a:r>
            <a:endParaRPr lang="it-IT" sz="9600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827584" y="5733256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hlinkClick r:id="rId2"/>
              </a:rPr>
              <a:t>https://earth.google.com/web/@4.70100773,142.09748669,-14156.7816352a,20475137.97079325d,35y,358.51383851h,0t,0r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251520" y="808836"/>
          <a:ext cx="8712968" cy="26921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56484"/>
                <a:gridCol w="4356484"/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CORRECT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WRONG</a:t>
                      </a:r>
                      <a:endParaRPr lang="it-IT" dirty="0"/>
                    </a:p>
                  </a:txBody>
                  <a:tcPr/>
                </a:tc>
              </a:tr>
              <a:tr h="2326412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395536" y="3573016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 Take a short </a:t>
            </a:r>
            <a:r>
              <a:rPr lang="it-IT" dirty="0" err="1" smtClean="0"/>
              <a:t>shower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95536" y="4005064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 Turn off the </a:t>
            </a:r>
            <a:r>
              <a:rPr lang="it-IT" dirty="0" err="1" smtClean="0"/>
              <a:t>tap</a:t>
            </a:r>
            <a:r>
              <a:rPr lang="it-IT" dirty="0" smtClean="0"/>
              <a:t> </a:t>
            </a:r>
            <a:r>
              <a:rPr lang="it-IT" dirty="0" err="1" smtClean="0"/>
              <a:t>when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wash </a:t>
            </a:r>
            <a:r>
              <a:rPr lang="it-IT" dirty="0" err="1" smtClean="0"/>
              <a:t>our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/>
              <a:t>teeth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95536" y="4437112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 </a:t>
            </a:r>
            <a:r>
              <a:rPr lang="it-IT" dirty="0" err="1" smtClean="0"/>
              <a:t>Pick</a:t>
            </a:r>
            <a:r>
              <a:rPr lang="it-IT" dirty="0" smtClean="0"/>
              <a:t> up the trash 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395536" y="4869160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 </a:t>
            </a:r>
            <a:r>
              <a:rPr lang="it-IT" dirty="0" err="1" smtClean="0"/>
              <a:t>Throw</a:t>
            </a:r>
            <a:r>
              <a:rPr lang="it-IT" dirty="0" smtClean="0"/>
              <a:t> </a:t>
            </a:r>
            <a:r>
              <a:rPr lang="it-IT" dirty="0" err="1" smtClean="0"/>
              <a:t>oils</a:t>
            </a:r>
            <a:r>
              <a:rPr lang="it-IT" dirty="0" smtClean="0"/>
              <a:t> in the </a:t>
            </a:r>
            <a:r>
              <a:rPr lang="it-IT" dirty="0" err="1" smtClean="0"/>
              <a:t>sink</a:t>
            </a:r>
            <a:r>
              <a:rPr lang="it-IT" dirty="0" smtClean="0"/>
              <a:t> </a:t>
            </a:r>
            <a:r>
              <a:rPr lang="it-IT" dirty="0" err="1" smtClean="0"/>
              <a:t>drain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95536" y="5301208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 </a:t>
            </a:r>
            <a:r>
              <a:rPr lang="it-IT" dirty="0" err="1" smtClean="0"/>
              <a:t>Throw</a:t>
            </a:r>
            <a:r>
              <a:rPr lang="it-IT" dirty="0" smtClean="0"/>
              <a:t> medicine in the </a:t>
            </a:r>
            <a:r>
              <a:rPr lang="it-IT" dirty="0" err="1" smtClean="0"/>
              <a:t>sink</a:t>
            </a:r>
            <a:r>
              <a:rPr lang="it-IT" dirty="0" smtClean="0"/>
              <a:t> </a:t>
            </a:r>
            <a:r>
              <a:rPr lang="it-IT" dirty="0" err="1" smtClean="0"/>
              <a:t>drain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95536" y="5733256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 </a:t>
            </a:r>
            <a:r>
              <a:rPr lang="it-IT" dirty="0" err="1" smtClean="0"/>
              <a:t>Use</a:t>
            </a:r>
            <a:r>
              <a:rPr lang="it-IT" dirty="0" smtClean="0"/>
              <a:t> </a:t>
            </a:r>
            <a:r>
              <a:rPr lang="it-IT" dirty="0" err="1" smtClean="0"/>
              <a:t>pesticide</a:t>
            </a:r>
            <a:r>
              <a:rPr lang="it-IT" dirty="0" smtClean="0"/>
              <a:t> and </a:t>
            </a:r>
            <a:r>
              <a:rPr lang="it-IT" dirty="0" err="1" smtClean="0"/>
              <a:t>fertilizers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395536" y="6084004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 </a:t>
            </a:r>
            <a:r>
              <a:rPr lang="it-IT" dirty="0" err="1" smtClean="0"/>
              <a:t>Use</a:t>
            </a:r>
            <a:r>
              <a:rPr lang="it-IT" dirty="0" smtClean="0"/>
              <a:t> a </a:t>
            </a:r>
            <a:r>
              <a:rPr lang="it-IT" dirty="0" err="1" smtClean="0"/>
              <a:t>lot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plastic 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251520" y="44624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 smtClean="0"/>
              <a:t>Are </a:t>
            </a:r>
            <a:r>
              <a:rPr lang="it-IT" sz="3600" dirty="0" err="1" smtClean="0"/>
              <a:t>these</a:t>
            </a:r>
            <a:r>
              <a:rPr lang="it-IT" sz="3600" dirty="0" smtClean="0"/>
              <a:t> </a:t>
            </a:r>
            <a:r>
              <a:rPr lang="it-IT" sz="3600" dirty="0" err="1" smtClean="0"/>
              <a:t>actions</a:t>
            </a:r>
            <a:r>
              <a:rPr lang="it-IT" sz="3600" dirty="0" smtClean="0"/>
              <a:t> </a:t>
            </a:r>
            <a:r>
              <a:rPr lang="it-IT" sz="3600" b="1" dirty="0" smtClean="0"/>
              <a:t>wrong</a:t>
            </a:r>
            <a:r>
              <a:rPr lang="it-IT" sz="3600" dirty="0" smtClean="0"/>
              <a:t> or </a:t>
            </a:r>
            <a:r>
              <a:rPr lang="it-IT" sz="3600" b="1" dirty="0" err="1" smtClean="0">
                <a:solidFill>
                  <a:schemeClr val="tx2">
                    <a:lumMod val="50000"/>
                  </a:schemeClr>
                </a:solidFill>
              </a:rPr>
              <a:t>correct</a:t>
            </a:r>
            <a:r>
              <a:rPr lang="it-IT" sz="2400" dirty="0" smtClean="0"/>
              <a:t>?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PLASTIC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one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the </a:t>
            </a:r>
            <a:br>
              <a:rPr lang="it-IT" dirty="0" smtClean="0"/>
            </a:br>
            <a:r>
              <a:rPr lang="it-IT" dirty="0" err="1" smtClean="0"/>
              <a:t>biggest</a:t>
            </a:r>
            <a:r>
              <a:rPr lang="it-IT" dirty="0" smtClean="0"/>
              <a:t> </a:t>
            </a:r>
            <a:r>
              <a:rPr lang="it-IT" dirty="0" err="1" smtClean="0"/>
              <a:t>problem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our</a:t>
            </a:r>
            <a:r>
              <a:rPr lang="it-IT" dirty="0" smtClean="0"/>
              <a:t> </a:t>
            </a:r>
            <a:r>
              <a:rPr lang="it-IT" dirty="0" err="1" smtClean="0"/>
              <a:t>oceans</a:t>
            </a:r>
            <a:endParaRPr lang="it-IT" dirty="0"/>
          </a:p>
        </p:txBody>
      </p:sp>
      <p:pic>
        <p:nvPicPr>
          <p:cNvPr id="1026" name="Picture 2" descr="Risultati immagini per plastica ocean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00808"/>
            <a:ext cx="7416824" cy="4802909"/>
          </a:xfrm>
          <a:prstGeom prst="rect">
            <a:avLst/>
          </a:prstGeom>
          <a:noFill/>
        </p:spPr>
      </p:pic>
      <p:pic>
        <p:nvPicPr>
          <p:cNvPr id="1030" name="Picture 6" descr="Immagine correl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61064"/>
            <a:ext cx="7560840" cy="5036288"/>
          </a:xfrm>
          <a:prstGeom prst="rect">
            <a:avLst/>
          </a:prstGeom>
          <a:noFill/>
        </p:spPr>
      </p:pic>
      <p:pic>
        <p:nvPicPr>
          <p:cNvPr id="1032" name="Picture 8" descr="Risultati immagini per plastica ocean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12776"/>
            <a:ext cx="8208912" cy="5400000"/>
          </a:xfrm>
          <a:prstGeom prst="rect">
            <a:avLst/>
          </a:prstGeom>
          <a:noFill/>
        </p:spPr>
      </p:pic>
      <p:pic>
        <p:nvPicPr>
          <p:cNvPr id="1034" name="Picture 10" descr="Risultati immagini per plastica ocean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6104" y="2238903"/>
            <a:ext cx="7236296" cy="4070417"/>
          </a:xfrm>
          <a:prstGeom prst="rect">
            <a:avLst/>
          </a:prstGeom>
          <a:noFill/>
        </p:spPr>
      </p:pic>
      <p:pic>
        <p:nvPicPr>
          <p:cNvPr id="1036" name="Picture 12" descr="Immagine correlat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701368"/>
            <a:ext cx="8119999" cy="5040000"/>
          </a:xfrm>
          <a:prstGeom prst="rect">
            <a:avLst/>
          </a:prstGeom>
          <a:noFill/>
        </p:spPr>
      </p:pic>
      <p:pic>
        <p:nvPicPr>
          <p:cNvPr id="1038" name="Picture 14" descr="Risultati immagini per pesce morto plastic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8874" y="1917352"/>
            <a:ext cx="6139470" cy="4680000"/>
          </a:xfrm>
          <a:prstGeom prst="rect">
            <a:avLst/>
          </a:prstGeom>
          <a:noFill/>
        </p:spPr>
      </p:pic>
      <p:pic>
        <p:nvPicPr>
          <p:cNvPr id="1040" name="Picture 16" descr="Immagine correlat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9592" y="1670802"/>
            <a:ext cx="7560840" cy="4998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20" name="Picture 16" descr="Risultati immagini per posate piatti ricilabi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26433">
            <a:off x="5990825" y="4793022"/>
            <a:ext cx="2113697" cy="2113697"/>
          </a:xfrm>
          <a:prstGeom prst="rect">
            <a:avLst/>
          </a:prstGeom>
          <a:noFill/>
        </p:spPr>
      </p:pic>
      <p:pic>
        <p:nvPicPr>
          <p:cNvPr id="47118" name="Picture 14" descr="Risultati immagini per BICCHERE PLASTICA POSATE PLASTIC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924944"/>
            <a:ext cx="3284848" cy="1844824"/>
          </a:xfrm>
          <a:prstGeom prst="rect">
            <a:avLst/>
          </a:prstGeom>
          <a:noFill/>
        </p:spPr>
      </p:pic>
      <p:pic>
        <p:nvPicPr>
          <p:cNvPr id="47116" name="Picture 12" descr="Risultati immagini per borracc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66000">
            <a:off x="4092906" y="4489153"/>
            <a:ext cx="1800200" cy="2250250"/>
          </a:xfrm>
          <a:prstGeom prst="rect">
            <a:avLst/>
          </a:prstGeom>
          <a:noFill/>
        </p:spPr>
      </p:pic>
      <p:pic>
        <p:nvPicPr>
          <p:cNvPr id="47112" name="Picture 8" descr="Immagine correlat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552849">
            <a:off x="1607402" y="4161550"/>
            <a:ext cx="1800000" cy="1800000"/>
          </a:xfrm>
          <a:prstGeom prst="rect">
            <a:avLst/>
          </a:prstGeom>
          <a:noFill/>
        </p:spPr>
      </p:pic>
      <p:pic>
        <p:nvPicPr>
          <p:cNvPr id="47114" name="Picture 10" descr="Immagine correlata"/>
          <p:cNvPicPr>
            <a:picLocks noChangeAspect="1" noChangeArrowheads="1"/>
          </p:cNvPicPr>
          <p:nvPr/>
        </p:nvPicPr>
        <p:blipFill>
          <a:blip r:embed="rId6" cstate="print"/>
          <a:srcRect b="7524"/>
          <a:stretch>
            <a:fillRect/>
          </a:stretch>
        </p:blipFill>
        <p:spPr bwMode="auto">
          <a:xfrm rot="716491">
            <a:off x="3338650" y="4301162"/>
            <a:ext cx="974012" cy="1912579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it-IT" dirty="0" err="1" smtClean="0"/>
              <a:t>what</a:t>
            </a:r>
            <a:r>
              <a:rPr lang="it-IT" dirty="0" smtClean="0"/>
              <a:t> can </a:t>
            </a:r>
            <a:r>
              <a:rPr lang="it-IT" dirty="0" err="1" smtClean="0"/>
              <a:t>we</a:t>
            </a:r>
            <a:r>
              <a:rPr lang="it-IT" dirty="0" smtClean="0"/>
              <a:t> do?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251520" y="1628800"/>
            <a:ext cx="813690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2800" dirty="0" smtClean="0"/>
              <a:t>Stop </a:t>
            </a:r>
            <a:r>
              <a:rPr lang="it-IT" sz="2800" dirty="0" err="1" smtClean="0"/>
              <a:t>using</a:t>
            </a:r>
            <a:r>
              <a:rPr lang="it-IT" sz="2800" dirty="0" smtClean="0"/>
              <a:t> plastic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2800" dirty="0" smtClean="0"/>
              <a:t>Don’t </a:t>
            </a:r>
            <a:r>
              <a:rPr lang="it-IT" sz="2800" dirty="0" err="1" smtClean="0"/>
              <a:t>use</a:t>
            </a:r>
            <a:r>
              <a:rPr lang="it-IT" sz="2800" dirty="0" smtClean="0"/>
              <a:t> plastic </a:t>
            </a:r>
            <a:r>
              <a:rPr lang="it-IT" sz="2800" dirty="0" err="1" smtClean="0"/>
              <a:t>bags</a:t>
            </a:r>
            <a:r>
              <a:rPr lang="it-IT" sz="2800" dirty="0" smtClean="0"/>
              <a:t>, plastic </a:t>
            </a:r>
            <a:r>
              <a:rPr lang="it-IT" sz="2800" dirty="0" err="1" smtClean="0"/>
              <a:t>bottles</a:t>
            </a:r>
            <a:endParaRPr lang="it-IT" sz="2800" dirty="0" smtClean="0"/>
          </a:p>
          <a:p>
            <a:pPr marL="342900" indent="-342900">
              <a:buFont typeface="+mj-lt"/>
              <a:buAutoNum type="arabicPeriod"/>
            </a:pPr>
            <a:r>
              <a:rPr lang="it-IT" sz="2800" dirty="0" smtClean="0"/>
              <a:t>Don’t </a:t>
            </a:r>
            <a:r>
              <a:rPr lang="it-IT" sz="2800" dirty="0" err="1" smtClean="0"/>
              <a:t>use</a:t>
            </a:r>
            <a:r>
              <a:rPr lang="it-IT" sz="2800" dirty="0" smtClean="0"/>
              <a:t> plastic </a:t>
            </a:r>
            <a:r>
              <a:rPr lang="it-IT" sz="2800" dirty="0" err="1" smtClean="0"/>
              <a:t>glass</a:t>
            </a:r>
            <a:r>
              <a:rPr lang="it-IT" sz="2800" dirty="0" smtClean="0"/>
              <a:t>, </a:t>
            </a:r>
            <a:r>
              <a:rPr lang="it-IT" sz="2800" dirty="0" err="1" smtClean="0"/>
              <a:t>forks</a:t>
            </a:r>
            <a:r>
              <a:rPr lang="it-IT" sz="2800" dirty="0" smtClean="0"/>
              <a:t>, </a:t>
            </a:r>
            <a:r>
              <a:rPr lang="it-IT" sz="2800" dirty="0" err="1" smtClean="0"/>
              <a:t>knives</a:t>
            </a:r>
            <a:r>
              <a:rPr lang="it-IT" sz="2800" dirty="0" smtClean="0"/>
              <a:t>...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2800" dirty="0" smtClean="0"/>
              <a:t>And </a:t>
            </a:r>
            <a:r>
              <a:rPr lang="it-IT" sz="2800" dirty="0" err="1" smtClean="0"/>
              <a:t>always…</a:t>
            </a:r>
            <a:r>
              <a:rPr lang="it-IT" sz="2800" dirty="0" smtClean="0"/>
              <a:t> </a:t>
            </a:r>
            <a:r>
              <a:rPr lang="it-IT" sz="4400" b="1" dirty="0" smtClean="0">
                <a:solidFill>
                  <a:srgbClr val="00B050"/>
                </a:solidFill>
              </a:rPr>
              <a:t>RECYCLE</a:t>
            </a:r>
            <a:endParaRPr lang="it-IT" sz="2800" b="1" dirty="0" smtClean="0">
              <a:solidFill>
                <a:srgbClr val="00B050"/>
              </a:solidFill>
            </a:endParaRPr>
          </a:p>
          <a:p>
            <a:pPr marL="342900" indent="-342900"/>
            <a:endParaRPr lang="it-IT" dirty="0"/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-1764704" y="764704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Here</a:t>
            </a:r>
            <a:r>
              <a:rPr kumimoji="0" lang="it-IT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are</a:t>
            </a:r>
            <a:r>
              <a:rPr kumimoji="0" lang="it-IT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some </a:t>
            </a:r>
            <a:r>
              <a:rPr kumimoji="0" lang="it-IT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tips</a:t>
            </a:r>
            <a:r>
              <a:rPr lang="it-IT" sz="4400" dirty="0" smtClean="0">
                <a:latin typeface="+mj-lt"/>
                <a:ea typeface="+mj-ea"/>
                <a:cs typeface="+mj-cs"/>
              </a:rPr>
              <a:t>....</a:t>
            </a: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7106" name="Picture 2" descr="Risultati immagini per sacchetto plastic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4149080"/>
            <a:ext cx="1584176" cy="2369928"/>
          </a:xfrm>
          <a:prstGeom prst="rect">
            <a:avLst/>
          </a:prstGeom>
          <a:noFill/>
        </p:spPr>
      </p:pic>
      <p:sp>
        <p:nvSpPr>
          <p:cNvPr id="47108" name="AutoShape 4" descr="1 Borsa shopper in cotone con manici personalizza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" name="Per 13"/>
          <p:cNvSpPr/>
          <p:nvPr/>
        </p:nvSpPr>
        <p:spPr>
          <a:xfrm>
            <a:off x="0" y="4365104"/>
            <a:ext cx="1008112" cy="1008112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Per 14"/>
          <p:cNvSpPr/>
          <p:nvPr/>
        </p:nvSpPr>
        <p:spPr>
          <a:xfrm>
            <a:off x="3275856" y="5085184"/>
            <a:ext cx="1008112" cy="1008112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Per 15"/>
          <p:cNvSpPr/>
          <p:nvPr/>
        </p:nvSpPr>
        <p:spPr>
          <a:xfrm>
            <a:off x="7596336" y="2924944"/>
            <a:ext cx="1008112" cy="1008112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Gallone 18"/>
          <p:cNvSpPr/>
          <p:nvPr/>
        </p:nvSpPr>
        <p:spPr>
          <a:xfrm rot="5400000">
            <a:off x="7416316" y="5769260"/>
            <a:ext cx="504056" cy="576064"/>
          </a:xfrm>
          <a:prstGeom prst="chevron">
            <a:avLst>
              <a:gd name="adj" fmla="val 67192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0" name="Gallone 19"/>
          <p:cNvSpPr/>
          <p:nvPr/>
        </p:nvSpPr>
        <p:spPr>
          <a:xfrm rot="5400000">
            <a:off x="5184068" y="5553236"/>
            <a:ext cx="504056" cy="576064"/>
          </a:xfrm>
          <a:prstGeom prst="chevron">
            <a:avLst>
              <a:gd name="adj" fmla="val 67192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1" name="Gallone 20"/>
          <p:cNvSpPr/>
          <p:nvPr/>
        </p:nvSpPr>
        <p:spPr>
          <a:xfrm rot="5400000">
            <a:off x="2735796" y="4473116"/>
            <a:ext cx="504056" cy="576064"/>
          </a:xfrm>
          <a:prstGeom prst="chevron">
            <a:avLst>
              <a:gd name="adj" fmla="val 67192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47122" name="Picture 18" descr="Risultati immagini per simbolo ricicl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33131" y="2924944"/>
            <a:ext cx="846981" cy="846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Risultati immagini per bin full of rubbis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879398"/>
            <a:ext cx="5904656" cy="3933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4000" dirty="0" err="1" smtClean="0"/>
              <a:t>Now</a:t>
            </a:r>
            <a:r>
              <a:rPr lang="it-IT" sz="4000" dirty="0" smtClean="0"/>
              <a:t>, look in the </a:t>
            </a:r>
            <a:r>
              <a:rPr lang="it-IT" sz="4000" dirty="0" err="1" smtClean="0"/>
              <a:t>bin</a:t>
            </a:r>
            <a:r>
              <a:rPr lang="it-IT" sz="4000" dirty="0" smtClean="0"/>
              <a:t> </a:t>
            </a:r>
            <a:r>
              <a:rPr lang="it-IT" sz="4000" dirty="0" err="1" smtClean="0"/>
              <a:t>of</a:t>
            </a:r>
            <a:r>
              <a:rPr lang="it-IT" sz="4000" dirty="0" smtClean="0"/>
              <a:t> </a:t>
            </a:r>
            <a:r>
              <a:rPr lang="it-IT" sz="4000" dirty="0" err="1" smtClean="0"/>
              <a:t>your</a:t>
            </a:r>
            <a:r>
              <a:rPr lang="it-IT" sz="4000" dirty="0" smtClean="0"/>
              <a:t> </a:t>
            </a:r>
            <a:r>
              <a:rPr lang="it-IT" sz="4000" dirty="0" err="1" smtClean="0"/>
              <a:t>classroom</a:t>
            </a:r>
            <a:r>
              <a:rPr lang="it-IT" sz="4000" dirty="0" smtClean="0"/>
              <a:t>, </a:t>
            </a:r>
            <a:r>
              <a:rPr lang="it-IT" sz="4000" dirty="0" err="1" smtClean="0"/>
              <a:t>is</a:t>
            </a:r>
            <a:r>
              <a:rPr lang="it-IT" sz="4000" dirty="0" smtClean="0"/>
              <a:t> </a:t>
            </a:r>
            <a:r>
              <a:rPr lang="it-IT" sz="4000" dirty="0" err="1" smtClean="0"/>
              <a:t>there</a:t>
            </a:r>
            <a:r>
              <a:rPr lang="it-IT" sz="4000" dirty="0" smtClean="0"/>
              <a:t> </a:t>
            </a:r>
            <a:r>
              <a:rPr lang="it-IT" sz="4000" dirty="0" err="1" smtClean="0"/>
              <a:t>any</a:t>
            </a:r>
            <a:r>
              <a:rPr lang="it-IT" sz="4000" dirty="0" smtClean="0"/>
              <a:t> plastic??</a:t>
            </a:r>
            <a:endParaRPr lang="it-IT" sz="4000" dirty="0"/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 rot="20874448">
            <a:off x="274420" y="211809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Look at the end </a:t>
            </a:r>
            <a:r>
              <a:rPr kumimoji="0" lang="it-IT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of</a:t>
            </a:r>
            <a:r>
              <a:rPr kumimoji="0" lang="it-IT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the </a:t>
            </a:r>
            <a:r>
              <a:rPr kumimoji="0" lang="it-IT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day</a:t>
            </a:r>
            <a:r>
              <a:rPr kumimoji="0" lang="it-IT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it-IT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</a:t>
            </a:r>
            <a:r>
              <a:rPr kumimoji="0" lang="it-IT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much</a:t>
            </a:r>
            <a:r>
              <a:rPr kumimoji="0" lang="it-IT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plastic </a:t>
            </a:r>
            <a:r>
              <a:rPr lang="it-IT" sz="40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is</a:t>
            </a:r>
            <a:r>
              <a:rPr kumimoji="0" lang="it-IT" sz="40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40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there</a:t>
            </a:r>
            <a:r>
              <a:rPr kumimoji="0" lang="it-IT" sz="40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it-IT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Immagine correl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291199"/>
            <a:ext cx="5004048" cy="4566801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Now</a:t>
            </a:r>
            <a:r>
              <a:rPr lang="it-IT" dirty="0" smtClean="0"/>
              <a:t>, look in </a:t>
            </a:r>
            <a:r>
              <a:rPr lang="it-IT" dirty="0" err="1" smtClean="0"/>
              <a:t>your</a:t>
            </a:r>
            <a:r>
              <a:rPr lang="it-IT" dirty="0" smtClean="0"/>
              <a:t> </a:t>
            </a:r>
            <a:r>
              <a:rPr lang="it-IT" dirty="0" err="1" smtClean="0"/>
              <a:t>classroom</a:t>
            </a:r>
            <a:r>
              <a:rPr lang="it-IT" dirty="0" smtClean="0"/>
              <a:t>, in </a:t>
            </a:r>
            <a:r>
              <a:rPr lang="it-IT" dirty="0" err="1" smtClean="0"/>
              <a:t>your</a:t>
            </a:r>
            <a:r>
              <a:rPr lang="it-IT" dirty="0" smtClean="0"/>
              <a:t> </a:t>
            </a:r>
            <a:r>
              <a:rPr lang="it-IT" dirty="0" err="1" smtClean="0"/>
              <a:t>schoolbag</a:t>
            </a:r>
            <a:r>
              <a:rPr lang="it-IT" dirty="0" smtClean="0"/>
              <a:t>, in </a:t>
            </a:r>
            <a:r>
              <a:rPr lang="it-IT" dirty="0" err="1" smtClean="0"/>
              <a:t>your</a:t>
            </a:r>
            <a:r>
              <a:rPr lang="it-IT" dirty="0" smtClean="0"/>
              <a:t> </a:t>
            </a:r>
            <a:r>
              <a:rPr lang="it-IT" dirty="0" err="1" smtClean="0"/>
              <a:t>pencil</a:t>
            </a:r>
            <a:r>
              <a:rPr lang="it-IT" dirty="0" smtClean="0"/>
              <a:t> </a:t>
            </a:r>
            <a:r>
              <a:rPr lang="it-IT" dirty="0" err="1" smtClean="0"/>
              <a:t>case…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 rot="20121618">
            <a:off x="-597124" y="2382582"/>
            <a:ext cx="889248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We</a:t>
            </a:r>
            <a: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have</a:t>
            </a:r>
            <a:r>
              <a:rPr kumimoji="0" lang="it-I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plastic</a:t>
            </a:r>
            <a:r>
              <a:rPr kumimoji="0" lang="it-IT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4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all</a:t>
            </a:r>
            <a:r>
              <a:rPr kumimoji="0" lang="it-IT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4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over</a:t>
            </a:r>
            <a:r>
              <a:rPr kumimoji="0" lang="it-IT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!!!!</a:t>
            </a:r>
            <a:endParaRPr kumimoji="0" lang="it-IT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6588224" y="2636912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6588224" y="2492896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latin typeface="Comic Sans MS" pitchFamily="66" charset="0"/>
              </a:rPr>
              <a:t>REDUCE!!!!</a:t>
            </a:r>
          </a:p>
          <a:p>
            <a:r>
              <a:rPr lang="it-IT" sz="2800" dirty="0" smtClean="0">
                <a:latin typeface="Comic Sans MS" pitchFamily="66" charset="0"/>
              </a:rPr>
              <a:t>RECYCLE!!!</a:t>
            </a:r>
            <a:endParaRPr lang="it-IT" sz="28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it-IT" dirty="0" smtClean="0"/>
              <a:t>Do </a:t>
            </a: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recycle</a:t>
            </a:r>
            <a:r>
              <a:rPr lang="it-IT" dirty="0" smtClean="0"/>
              <a:t>???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323528" y="5157192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hlinkClick r:id="rId2"/>
              </a:rPr>
              <a:t>https://www.youtube.com/watch?v=6jQ7y_qQYUA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323528" y="5733256"/>
            <a:ext cx="5166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hlinkClick r:id="rId3"/>
              </a:rPr>
              <a:t>https://www.youtube.com/watch?v=OasbYWF4_S8</a:t>
            </a:r>
            <a:endParaRPr lang="it-IT" dirty="0"/>
          </a:p>
        </p:txBody>
      </p:sp>
      <p:pic>
        <p:nvPicPr>
          <p:cNvPr id="49154" name="Picture 2" descr="Risultati immagini per do you?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268760"/>
            <a:ext cx="4680520" cy="3505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it-IT" dirty="0" smtClean="0"/>
              <a:t>Word </a:t>
            </a:r>
            <a:r>
              <a:rPr lang="it-IT" dirty="0" err="1" smtClean="0"/>
              <a:t>Bank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2530624" cy="4525963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Water</a:t>
            </a:r>
          </a:p>
          <a:p>
            <a:r>
              <a:rPr lang="it-IT" dirty="0" err="1" smtClean="0"/>
              <a:t>Snow</a:t>
            </a:r>
            <a:endParaRPr lang="it-IT" dirty="0" smtClean="0"/>
          </a:p>
          <a:p>
            <a:r>
              <a:rPr lang="it-IT" dirty="0" smtClean="0"/>
              <a:t>Lake</a:t>
            </a:r>
          </a:p>
          <a:p>
            <a:r>
              <a:rPr lang="it-IT" dirty="0" err="1" smtClean="0"/>
              <a:t>Sea</a:t>
            </a:r>
            <a:endParaRPr lang="it-IT" dirty="0" smtClean="0"/>
          </a:p>
          <a:p>
            <a:r>
              <a:rPr lang="it-IT" dirty="0" err="1" smtClean="0"/>
              <a:t>Ocean</a:t>
            </a:r>
            <a:endParaRPr lang="it-IT" dirty="0" smtClean="0"/>
          </a:p>
          <a:p>
            <a:r>
              <a:rPr lang="it-IT" dirty="0" smtClean="0"/>
              <a:t>River</a:t>
            </a:r>
          </a:p>
          <a:p>
            <a:r>
              <a:rPr lang="it-IT" dirty="0" err="1" smtClean="0"/>
              <a:t>Stream</a:t>
            </a:r>
            <a:endParaRPr lang="it-IT" dirty="0" smtClean="0"/>
          </a:p>
          <a:p>
            <a:r>
              <a:rPr lang="it-IT" dirty="0" err="1" smtClean="0"/>
              <a:t>Evaporation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5029200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err="1" smtClean="0"/>
              <a:t>Condensation</a:t>
            </a: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err="1" smtClean="0"/>
              <a:t>Infiltration</a:t>
            </a: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err="1" smtClean="0"/>
              <a:t>Cloud</a:t>
            </a: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err="1" smtClean="0"/>
              <a:t>Steam</a:t>
            </a: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smtClean="0"/>
              <a:t>Vapor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err="1" smtClean="0"/>
              <a:t>Transpiration</a:t>
            </a: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err="1" smtClean="0"/>
              <a:t>Cycle</a:t>
            </a: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err="1" smtClean="0"/>
              <a:t>Rain</a:t>
            </a: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err="1" smtClean="0"/>
              <a:t>Ice</a:t>
            </a: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3200" dirty="0" err="1" smtClean="0"/>
              <a:t>Pollution</a:t>
            </a: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it-IT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it-I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323528" y="260648"/>
          <a:ext cx="8424936" cy="60486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20162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0162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016224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Immagine correlata"/>
          <p:cNvPicPr>
            <a:picLocks noChangeAspect="1" noChangeArrowheads="1"/>
          </p:cNvPicPr>
          <p:nvPr/>
        </p:nvPicPr>
        <p:blipFill>
          <a:blip r:embed="rId2" cstate="print"/>
          <a:srcRect l="13054" r="17944"/>
          <a:stretch>
            <a:fillRect/>
          </a:stretch>
        </p:blipFill>
        <p:spPr bwMode="auto">
          <a:xfrm>
            <a:off x="395536" y="332656"/>
            <a:ext cx="1944216" cy="1879760"/>
          </a:xfrm>
          <a:prstGeom prst="rect">
            <a:avLst/>
          </a:prstGeom>
          <a:noFill/>
        </p:spPr>
      </p:pic>
      <p:pic>
        <p:nvPicPr>
          <p:cNvPr id="6" name="Picture 8" descr="Immagine correl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348880"/>
            <a:ext cx="1944215" cy="1872000"/>
          </a:xfrm>
          <a:prstGeom prst="rect">
            <a:avLst/>
          </a:prstGeom>
          <a:noFill/>
        </p:spPr>
      </p:pic>
      <p:pic>
        <p:nvPicPr>
          <p:cNvPr id="7" name="Picture 14" descr="Immagine correlat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365104"/>
            <a:ext cx="2016224" cy="1872000"/>
          </a:xfrm>
          <a:prstGeom prst="rect">
            <a:avLst/>
          </a:prstGeom>
          <a:noFill/>
        </p:spPr>
      </p:pic>
      <p:pic>
        <p:nvPicPr>
          <p:cNvPr id="8" name="Picture 16" descr="Risultati immagini per nuvol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97672"/>
            <a:ext cx="2008214" cy="1807192"/>
          </a:xfrm>
          <a:prstGeom prst="rect">
            <a:avLst/>
          </a:prstGeom>
          <a:noFill/>
        </p:spPr>
      </p:pic>
      <p:pic>
        <p:nvPicPr>
          <p:cNvPr id="9" name="Picture 18" descr="Risultati immagini per nev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348880"/>
            <a:ext cx="2016224" cy="1872000"/>
          </a:xfrm>
          <a:prstGeom prst="rect">
            <a:avLst/>
          </a:prstGeom>
          <a:noFill/>
        </p:spPr>
      </p:pic>
      <p:pic>
        <p:nvPicPr>
          <p:cNvPr id="10" name="Picture 20" descr="Risultati immagini per pioggia"/>
          <p:cNvPicPr>
            <a:picLocks noChangeAspect="1" noChangeArrowheads="1"/>
          </p:cNvPicPr>
          <p:nvPr/>
        </p:nvPicPr>
        <p:blipFill>
          <a:blip r:embed="rId7" cstate="print"/>
          <a:srcRect l="16031" r="17555"/>
          <a:stretch>
            <a:fillRect/>
          </a:stretch>
        </p:blipFill>
        <p:spPr bwMode="auto">
          <a:xfrm>
            <a:off x="4572000" y="4365104"/>
            <a:ext cx="2016224" cy="1879200"/>
          </a:xfrm>
          <a:prstGeom prst="rect">
            <a:avLst/>
          </a:prstGeom>
          <a:noFill/>
        </p:spPr>
      </p:pic>
      <p:sp>
        <p:nvSpPr>
          <p:cNvPr id="11" name="CasellaDiTesto 10"/>
          <p:cNvSpPr txBox="1"/>
          <p:nvPr/>
        </p:nvSpPr>
        <p:spPr>
          <a:xfrm rot="20202926">
            <a:off x="2687166" y="4949145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/>
              <a:t>RIVER</a:t>
            </a:r>
            <a:endParaRPr lang="it-IT" sz="4400" dirty="0"/>
          </a:p>
        </p:txBody>
      </p:sp>
      <p:sp>
        <p:nvSpPr>
          <p:cNvPr id="12" name="CasellaDiTesto 11"/>
          <p:cNvSpPr txBox="1"/>
          <p:nvPr/>
        </p:nvSpPr>
        <p:spPr>
          <a:xfrm rot="20202926">
            <a:off x="2759174" y="2867606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/>
              <a:t>LAKE</a:t>
            </a:r>
            <a:endParaRPr lang="it-IT" sz="4400" dirty="0"/>
          </a:p>
        </p:txBody>
      </p:sp>
      <p:sp>
        <p:nvSpPr>
          <p:cNvPr id="13" name="CasellaDiTesto 12"/>
          <p:cNvSpPr txBox="1"/>
          <p:nvPr/>
        </p:nvSpPr>
        <p:spPr>
          <a:xfrm rot="20202926">
            <a:off x="2864818" y="925080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/>
              <a:t>SEA</a:t>
            </a:r>
            <a:endParaRPr lang="it-IT" sz="4400" dirty="0"/>
          </a:p>
        </p:txBody>
      </p:sp>
      <p:sp>
        <p:nvSpPr>
          <p:cNvPr id="14" name="CasellaDiTesto 13"/>
          <p:cNvSpPr txBox="1"/>
          <p:nvPr/>
        </p:nvSpPr>
        <p:spPr>
          <a:xfrm rot="20202926">
            <a:off x="6816874" y="793006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/>
              <a:t>CLOUDS</a:t>
            </a:r>
            <a:endParaRPr lang="it-IT" sz="3200" dirty="0"/>
          </a:p>
        </p:txBody>
      </p:sp>
      <p:sp>
        <p:nvSpPr>
          <p:cNvPr id="15" name="CasellaDiTesto 14"/>
          <p:cNvSpPr txBox="1"/>
          <p:nvPr/>
        </p:nvSpPr>
        <p:spPr>
          <a:xfrm rot="20202926">
            <a:off x="6888882" y="2891690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smtClean="0"/>
              <a:t>SNOW</a:t>
            </a:r>
            <a:endParaRPr lang="it-IT" sz="4000" dirty="0"/>
          </a:p>
        </p:txBody>
      </p:sp>
      <p:sp>
        <p:nvSpPr>
          <p:cNvPr id="16" name="CasellaDiTesto 15"/>
          <p:cNvSpPr txBox="1"/>
          <p:nvPr/>
        </p:nvSpPr>
        <p:spPr>
          <a:xfrm rot="20202926">
            <a:off x="6960890" y="4949145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/>
              <a:t>RAIN</a:t>
            </a:r>
            <a:endParaRPr lang="it-IT" sz="4400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3707904" y="64533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memory</a:t>
            </a:r>
            <a:endParaRPr lang="it-IT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Risultati immagini per la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30" name="AutoShape 6" descr="Risultati immagini per la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34" name="AutoShape 10" descr="Risultati immagini per fiu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36" name="AutoShape 12" descr="Risultati immagini per fiu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LOOK AT THIS IMAGE AND TELL ME</a:t>
            </a:r>
            <a:endParaRPr lang="it-IT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31032" y="908720"/>
            <a:ext cx="87129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dirty="0" err="1" smtClean="0">
                <a:solidFill>
                  <a:schemeClr val="accent1">
                    <a:lumMod val="75000"/>
                  </a:schemeClr>
                </a:solidFill>
              </a:rPr>
              <a:t>Which</a:t>
            </a:r>
            <a:r>
              <a:rPr lang="it-IT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4400" dirty="0" err="1" smtClean="0">
                <a:solidFill>
                  <a:schemeClr val="accent1">
                    <a:lumMod val="75000"/>
                  </a:schemeClr>
                </a:solidFill>
              </a:rPr>
              <a:t>is</a:t>
            </a:r>
            <a:r>
              <a:rPr lang="it-IT" sz="4400" dirty="0" smtClean="0">
                <a:solidFill>
                  <a:schemeClr val="accent1">
                    <a:lumMod val="75000"/>
                  </a:schemeClr>
                </a:solidFill>
              </a:rPr>
              <a:t> the</a:t>
            </a:r>
            <a:r>
              <a:rPr lang="it-IT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4400" b="1" dirty="0" smtClean="0">
                <a:solidFill>
                  <a:schemeClr val="accent1">
                    <a:lumMod val="75000"/>
                  </a:schemeClr>
                </a:solidFill>
              </a:rPr>
              <a:t>MAIN</a:t>
            </a:r>
            <a:r>
              <a:rPr lang="it-IT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4400" dirty="0" err="1" smtClean="0">
                <a:solidFill>
                  <a:schemeClr val="accent1">
                    <a:lumMod val="75000"/>
                  </a:schemeClr>
                </a:solidFill>
              </a:rPr>
              <a:t>colour</a:t>
            </a:r>
            <a:r>
              <a:rPr lang="it-IT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4400" dirty="0" err="1" smtClean="0">
                <a:solidFill>
                  <a:schemeClr val="accent1">
                    <a:lumMod val="75000"/>
                  </a:schemeClr>
                </a:solidFill>
              </a:rPr>
              <a:t>of</a:t>
            </a:r>
            <a:r>
              <a:rPr lang="it-IT" sz="4400" dirty="0" smtClean="0">
                <a:solidFill>
                  <a:schemeClr val="accent1">
                    <a:lumMod val="75000"/>
                  </a:schemeClr>
                </a:solidFill>
              </a:rPr>
              <a:t> the </a:t>
            </a:r>
            <a:r>
              <a:rPr lang="it-IT" sz="4400" dirty="0" err="1" smtClean="0">
                <a:solidFill>
                  <a:schemeClr val="accent1">
                    <a:lumMod val="75000"/>
                  </a:schemeClr>
                </a:solidFill>
              </a:rPr>
              <a:t>Earth</a:t>
            </a:r>
            <a:r>
              <a:rPr lang="it-IT" sz="4400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it-IT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Risultati immagini per TERRA SPAZI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06351"/>
            <a:ext cx="4191000" cy="4191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asellaDiTesto 5"/>
          <p:cNvSpPr txBox="1"/>
          <p:nvPr/>
        </p:nvSpPr>
        <p:spPr>
          <a:xfrm>
            <a:off x="4860032" y="2924944"/>
            <a:ext cx="322742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GREEN?</a:t>
            </a:r>
          </a:p>
          <a:p>
            <a:r>
              <a:rPr lang="it-IT" sz="6000" dirty="0" smtClean="0"/>
              <a:t>BROWN? </a:t>
            </a:r>
          </a:p>
          <a:p>
            <a:r>
              <a:rPr lang="it-IT" sz="6000" dirty="0" smtClean="0"/>
              <a:t>BLUE?</a:t>
            </a:r>
            <a:endParaRPr lang="it-IT" sz="6000" dirty="0"/>
          </a:p>
        </p:txBody>
      </p:sp>
      <p:sp>
        <p:nvSpPr>
          <p:cNvPr id="7" name="Ovale 6"/>
          <p:cNvSpPr/>
          <p:nvPr/>
        </p:nvSpPr>
        <p:spPr>
          <a:xfrm>
            <a:off x="4572000" y="4725144"/>
            <a:ext cx="2592288" cy="108012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008112"/>
          </a:xfrm>
        </p:spPr>
        <p:txBody>
          <a:bodyPr>
            <a:normAutofit/>
          </a:bodyPr>
          <a:lstStyle/>
          <a:p>
            <a:r>
              <a:rPr lang="it-IT" dirty="0" smtClean="0"/>
              <a:t>WHY DOES THE EARTH LOOK BLUE?</a:t>
            </a:r>
            <a:endParaRPr lang="it-IT" dirty="0"/>
          </a:p>
        </p:txBody>
      </p:sp>
      <p:pic>
        <p:nvPicPr>
          <p:cNvPr id="19458" name="Picture 2" descr="Risultati immagini per splash wa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2128"/>
            <a:ext cx="9173210" cy="5733256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 rot="20490758">
            <a:off x="841796" y="2568521"/>
            <a:ext cx="7670691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199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WATER</a:t>
            </a:r>
            <a:endParaRPr lang="it-IT" sz="199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503040"/>
          </a:xfrm>
        </p:spPr>
        <p:txBody>
          <a:bodyPr>
            <a:normAutofit fontScale="90000"/>
          </a:bodyPr>
          <a:lstStyle/>
          <a:p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</a:rPr>
              <a:t>blue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the </a:t>
            </a:r>
            <a:r>
              <a:rPr lang="it-IT" dirty="0" err="1" smtClean="0"/>
              <a:t>colour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water</a:t>
            </a:r>
            <a:r>
              <a:rPr lang="it-IT" dirty="0" smtClean="0"/>
              <a:t>, and the </a:t>
            </a:r>
            <a:r>
              <a:rPr lang="it-IT" dirty="0" err="1" smtClean="0"/>
              <a:t>Earth</a:t>
            </a:r>
            <a:r>
              <a:rPr lang="it-IT" dirty="0" smtClean="0"/>
              <a:t> </a:t>
            </a:r>
            <a:r>
              <a:rPr lang="it-IT" dirty="0" err="1" smtClean="0"/>
              <a:t>for</a:t>
            </a:r>
            <a:r>
              <a:rPr lang="it-IT" dirty="0" smtClean="0"/>
              <a:t> more </a:t>
            </a:r>
            <a:r>
              <a:rPr lang="it-IT" dirty="0" err="1" smtClean="0"/>
              <a:t>than</a:t>
            </a:r>
            <a:r>
              <a:rPr lang="it-IT" dirty="0" smtClean="0"/>
              <a:t> 70% the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b="1" dirty="0" err="1" smtClean="0"/>
              <a:t>covered</a:t>
            </a:r>
            <a:r>
              <a:rPr lang="it-IT" dirty="0" smtClean="0"/>
              <a:t> in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water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79512" y="5550331"/>
            <a:ext cx="8856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 smtClean="0"/>
              <a:t>WHERE CAN WE FIND WATER?</a:t>
            </a:r>
            <a:endParaRPr lang="it-IT" sz="4800" dirty="0"/>
          </a:p>
        </p:txBody>
      </p:sp>
      <p:graphicFrame>
        <p:nvGraphicFramePr>
          <p:cNvPr id="5" name="Grafico 4"/>
          <p:cNvGraphicFramePr/>
          <p:nvPr/>
        </p:nvGraphicFramePr>
        <p:xfrm>
          <a:off x="2195736" y="2276872"/>
          <a:ext cx="554461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it-IT" b="1" dirty="0" err="1" smtClean="0"/>
              <a:t>Lakes</a:t>
            </a:r>
            <a:endParaRPr lang="it-IT" b="1" dirty="0"/>
          </a:p>
        </p:txBody>
      </p:sp>
      <p:sp>
        <p:nvSpPr>
          <p:cNvPr id="7170" name="AutoShape 2" descr="Risultati immagini per fiu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172" name="AutoShape 4" descr="Risultati immagini per fiu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174" name="AutoShape 6" descr="Risultati immagini per fiu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176" name="AutoShape 8" descr="Risultati immagini per fiu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178" name="AutoShape 10" descr="Risultati immagini per fiu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180" name="AutoShape 12" descr="Risultati immagini per fiu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84" name="Picture 16" descr="Risultati immagini per la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13296"/>
            <a:ext cx="4694731" cy="28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186" name="AutoShape 18" descr="Risultati immagini per ma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188" name="AutoShape 20" descr="Risultati immagini per ma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190" name="AutoShape 22" descr="Risultati immagini per ma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192" name="AutoShape 24" descr="Risultati immagini per ma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8194" name="AutoShape 2" descr="Risultati immagini per la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8196" name="Picture 4" descr="Risultati immagini per la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412776"/>
            <a:ext cx="4320000" cy="2880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it-IT" b="1" dirty="0" err="1" smtClean="0"/>
              <a:t>seas</a:t>
            </a:r>
            <a:r>
              <a:rPr lang="it-IT" b="1" dirty="0" smtClean="0"/>
              <a:t> and </a:t>
            </a:r>
            <a:r>
              <a:rPr lang="it-IT" b="1" dirty="0" err="1" smtClean="0"/>
              <a:t>oceans</a:t>
            </a:r>
            <a:endParaRPr lang="it-IT" b="1" dirty="0"/>
          </a:p>
        </p:txBody>
      </p:sp>
      <p:pic>
        <p:nvPicPr>
          <p:cNvPr id="4" name="Picture 26" descr="Immagine correl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659342" cy="31683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8" descr="Immagine correl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140968"/>
            <a:ext cx="4968552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it-IT" b="1" dirty="0" err="1" smtClean="0"/>
              <a:t>rivers</a:t>
            </a:r>
            <a:r>
              <a:rPr lang="it-IT" b="1" dirty="0" smtClean="0"/>
              <a:t> and </a:t>
            </a:r>
            <a:r>
              <a:rPr lang="it-IT" b="1" dirty="0" err="1" smtClean="0"/>
              <a:t>streams</a:t>
            </a:r>
            <a:endParaRPr lang="it-IT" b="1" dirty="0"/>
          </a:p>
        </p:txBody>
      </p:sp>
      <p:pic>
        <p:nvPicPr>
          <p:cNvPr id="4" name="Picture 14" descr="Immagine correla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4518314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Risultati immagini per fiu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996952"/>
            <a:ext cx="6103625" cy="34361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546</Words>
  <Application>Microsoft Office PowerPoint</Application>
  <PresentationFormat>Presentazione su schermo (4:3)</PresentationFormat>
  <Paragraphs>144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39" baseType="lpstr">
      <vt:lpstr>Tema di Office</vt:lpstr>
      <vt:lpstr>Diapositiva 1</vt:lpstr>
      <vt:lpstr>HYDROSPHERE</vt:lpstr>
      <vt:lpstr>LET`S START TO SPEAK ABOUT OUR PLANET </vt:lpstr>
      <vt:lpstr>LOOK AT THIS IMAGE AND TELL ME</vt:lpstr>
      <vt:lpstr>WHY DOES THE EARTH LOOK BLUE?</vt:lpstr>
      <vt:lpstr>blue is the colour of water, and the Earth for more than 70% the is covered in water</vt:lpstr>
      <vt:lpstr>Lakes</vt:lpstr>
      <vt:lpstr>seas and oceans</vt:lpstr>
      <vt:lpstr>rivers and streams</vt:lpstr>
      <vt:lpstr>But even…..</vt:lpstr>
      <vt:lpstr>ice</vt:lpstr>
      <vt:lpstr>rain</vt:lpstr>
      <vt:lpstr>vapor or steam</vt:lpstr>
      <vt:lpstr>water can be underground</vt:lpstr>
      <vt:lpstr>Which are the differences between these kinds of water that we have seen?</vt:lpstr>
      <vt:lpstr>Tell me, is this water SOLID, LIQUID or GAS?</vt:lpstr>
      <vt:lpstr>Complete the sentences with: liquid, solid, vapor</vt:lpstr>
      <vt:lpstr>Diapositiva 18</vt:lpstr>
      <vt:lpstr>Transpiration is the evaporation of the water through the leaves of the plants</vt:lpstr>
      <vt:lpstr>Diapositiva 20</vt:lpstr>
      <vt:lpstr>Let’s draw our Water Cycle</vt:lpstr>
      <vt:lpstr>Diapositiva 22</vt:lpstr>
      <vt:lpstr>97% of all the water on our planet is SALTY</vt:lpstr>
      <vt:lpstr>Diapositiva 24</vt:lpstr>
      <vt:lpstr>Is this salty or fresh water?</vt:lpstr>
      <vt:lpstr>Diapositiva 26</vt:lpstr>
      <vt:lpstr>unfortunately the water on our planet is not always clean</vt:lpstr>
      <vt:lpstr>What is POLLUTION?</vt:lpstr>
      <vt:lpstr>Remember, water is in a cycle, if we pollute water, we will have dirty water!</vt:lpstr>
      <vt:lpstr>Diapositiva 30</vt:lpstr>
      <vt:lpstr>PLASTIC is one of the  biggest problem of our oceans</vt:lpstr>
      <vt:lpstr>what can we do?</vt:lpstr>
      <vt:lpstr>Now, look in the bin of your classroom, is there any plastic??</vt:lpstr>
      <vt:lpstr>Now, look in your classroom, in your schoolbag, in your pencil case….</vt:lpstr>
      <vt:lpstr>Do you recycle???</vt:lpstr>
      <vt:lpstr>Word Bank</vt:lpstr>
      <vt:lpstr>Diapositiva 37</vt:lpstr>
      <vt:lpstr>Diapositiva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IDROSPHERE</dc:title>
  <dc:creator>mattia castiglioni</dc:creator>
  <cp:lastModifiedBy>mattia castiglioni</cp:lastModifiedBy>
  <cp:revision>66</cp:revision>
  <dcterms:created xsi:type="dcterms:W3CDTF">2019-11-03T15:44:01Z</dcterms:created>
  <dcterms:modified xsi:type="dcterms:W3CDTF">2020-02-27T18:56:44Z</dcterms:modified>
</cp:coreProperties>
</file>