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0" r:id="rId2"/>
    <p:sldId id="263" r:id="rId3"/>
    <p:sldId id="264" r:id="rId4"/>
    <p:sldId id="265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8D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6E7F2D-82BF-456D-916D-D171D98B04AA}" v="289" dt="2022-05-02T19:19:34.674"/>
    <p1510:client id="{ABD28ED5-FB3A-4419-A40B-7F339783DD5D}" v="233" dt="2022-05-03T08:55:27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Colombo" userId="f725c70f-b863-475f-a157-3d5c691dc62c" providerId="ADAL" clId="{ABD28ED5-FB3A-4419-A40B-7F339783DD5D}"/>
    <pc:docChg chg="undo custSel addSld modSld">
      <pc:chgData name="Gloria Colombo" userId="f725c70f-b863-475f-a157-3d5c691dc62c" providerId="ADAL" clId="{ABD28ED5-FB3A-4419-A40B-7F339783DD5D}" dt="2022-05-03T08:55:27.271" v="235" actId="20577"/>
      <pc:docMkLst>
        <pc:docMk/>
      </pc:docMkLst>
      <pc:sldChg chg="modSp">
        <pc:chgData name="Gloria Colombo" userId="f725c70f-b863-475f-a157-3d5c691dc62c" providerId="ADAL" clId="{ABD28ED5-FB3A-4419-A40B-7F339783DD5D}" dt="2022-05-03T08:49:25.360" v="10" actId="20577"/>
        <pc:sldMkLst>
          <pc:docMk/>
          <pc:sldMk cId="768247765" sldId="263"/>
        </pc:sldMkLst>
        <pc:spChg chg="mod">
          <ac:chgData name="Gloria Colombo" userId="f725c70f-b863-475f-a157-3d5c691dc62c" providerId="ADAL" clId="{ABD28ED5-FB3A-4419-A40B-7F339783DD5D}" dt="2022-05-03T08:49:25.360" v="10" actId="20577"/>
          <ac:spMkLst>
            <pc:docMk/>
            <pc:sldMk cId="768247765" sldId="263"/>
            <ac:spMk id="2" creationId="{00000000-0000-0000-0000-000000000000}"/>
          </ac:spMkLst>
        </pc:spChg>
      </pc:sldChg>
      <pc:sldChg chg="modSp mod">
        <pc:chgData name="Gloria Colombo" userId="f725c70f-b863-475f-a157-3d5c691dc62c" providerId="ADAL" clId="{ABD28ED5-FB3A-4419-A40B-7F339783DD5D}" dt="2022-05-03T08:54:22.115" v="74" actId="20577"/>
        <pc:sldMkLst>
          <pc:docMk/>
          <pc:sldMk cId="2475913" sldId="264"/>
        </pc:sldMkLst>
        <pc:spChg chg="mod">
          <ac:chgData name="Gloria Colombo" userId="f725c70f-b863-475f-a157-3d5c691dc62c" providerId="ADAL" clId="{ABD28ED5-FB3A-4419-A40B-7F339783DD5D}" dt="2022-05-03T08:54:22.115" v="74" actId="20577"/>
          <ac:spMkLst>
            <pc:docMk/>
            <pc:sldMk cId="2475913" sldId="264"/>
            <ac:spMk id="2" creationId="{00000000-0000-0000-0000-000000000000}"/>
          </ac:spMkLst>
        </pc:spChg>
        <pc:spChg chg="mod">
          <ac:chgData name="Gloria Colombo" userId="f725c70f-b863-475f-a157-3d5c691dc62c" providerId="ADAL" clId="{ABD28ED5-FB3A-4419-A40B-7F339783DD5D}" dt="2022-05-03T08:54:21.055" v="73" actId="1076"/>
          <ac:spMkLst>
            <pc:docMk/>
            <pc:sldMk cId="2475913" sldId="264"/>
            <ac:spMk id="6" creationId="{00000000-0000-0000-0000-000000000000}"/>
          </ac:spMkLst>
        </pc:spChg>
      </pc:sldChg>
      <pc:sldChg chg="modSp add modAnim">
        <pc:chgData name="Gloria Colombo" userId="f725c70f-b863-475f-a157-3d5c691dc62c" providerId="ADAL" clId="{ABD28ED5-FB3A-4419-A40B-7F339783DD5D}" dt="2022-05-03T08:55:27.271" v="235" actId="20577"/>
        <pc:sldMkLst>
          <pc:docMk/>
          <pc:sldMk cId="333888497" sldId="265"/>
        </pc:sldMkLst>
        <pc:spChg chg="mod">
          <ac:chgData name="Gloria Colombo" userId="f725c70f-b863-475f-a157-3d5c691dc62c" providerId="ADAL" clId="{ABD28ED5-FB3A-4419-A40B-7F339783DD5D}" dt="2022-05-03T08:55:27.271" v="235" actId="20577"/>
          <ac:spMkLst>
            <pc:docMk/>
            <pc:sldMk cId="333888497" sldId="265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436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7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6662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5188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8724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725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7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59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7451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60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373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35C6-C57E-42FC-871B-F61C146F49D6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56608-1521-4C7F-A055-6104CE53AC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57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-9526" y="2272693"/>
            <a:ext cx="11915580" cy="3310147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21624" y="2272693"/>
            <a:ext cx="1178443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6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scuola primaria A. Manzoni, pur sapendo delle difficoltà che troverà nel suo cammino causa epidemia Covid, in quest’anno scolastico ‘21/’22 si impegnerà a ridurre il proprio impatto sull’ambiente, educando i cittadini del domani, i suoi alunni, ad un atteggiamento attivo di tutela dell’ecosistema.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-103694" y="393381"/>
            <a:ext cx="120097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6"/>
                  </a:outerShdw>
                </a:effectLst>
                <a:latin typeface="FunnyKid" panose="02000603000000000000" pitchFamily="2" charset="0"/>
              </a:rPr>
              <a:t>Progetto  Green School</a:t>
            </a:r>
            <a:endParaRPr lang="it-IT" sz="72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6"/>
                </a:outerShdw>
              </a:effectLst>
              <a:latin typeface="FunnyKid" panose="02000603000000000000" pitchFamily="2" charset="0"/>
            </a:endParaRPr>
          </a:p>
        </p:txBody>
      </p:sp>
      <p:pic>
        <p:nvPicPr>
          <p:cNvPr id="8196" name="Picture 4" descr="Risultati immagini per world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03" y="6261824"/>
            <a:ext cx="415702" cy="415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89781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" grpId="2"/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05423"/>
            <a:ext cx="12192000" cy="3310147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74024" y="2460305"/>
            <a:ext cx="11632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LAVORERA’ SULLA RIDUZIONE E LA CORRETTA SEPARAZIONE DEI RIFIUTI, SULLA POSSIBILITA’ DI RICICLARE E RIUTILIZZARE I MATERIALI PER RIDURRE I RIFIUTI STESSI, COINVOLGENDO TUTTA LA POPOLAZIONE SCOLASTICA, AFFINCHE’ OGNUNO SIA CONSAPEVOLE DEL PROPRIO RUOLO E DELL’OBIETTIVO CHE SI VUOLE RAGGIUNGERE.</a:t>
            </a:r>
            <a:endParaRPr lang="it-IT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03694" y="393381"/>
            <a:ext cx="120097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6"/>
                  </a:outerShdw>
                </a:effectLst>
                <a:latin typeface="FunnyKid" panose="02000603000000000000" pitchFamily="2" charset="0"/>
              </a:rPr>
              <a:t>Progetto  Green School</a:t>
            </a:r>
            <a:endParaRPr lang="it-IT" sz="72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6"/>
                </a:outerShdw>
              </a:effectLst>
              <a:latin typeface="FunnyKid" panose="02000603000000000000" pitchFamily="2" charset="0"/>
            </a:endParaRPr>
          </a:p>
        </p:txBody>
      </p:sp>
      <p:pic>
        <p:nvPicPr>
          <p:cNvPr id="8196" name="Picture 4" descr="Risultati immagini per world 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03" y="6261824"/>
            <a:ext cx="415702" cy="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09750A-992D-4791-9671-8A41E8F67EA8}"/>
              </a:ext>
            </a:extLst>
          </p:cNvPr>
          <p:cNvSpPr txBox="1"/>
          <p:nvPr/>
        </p:nvSpPr>
        <p:spPr>
          <a:xfrm>
            <a:off x="1018096" y="6064509"/>
            <a:ext cx="99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FunnyKid" panose="02000603000000000000"/>
              </a:rPr>
              <a:t>SCUOLA PRIMARIA  «A. MANZONI»</a:t>
            </a:r>
          </a:p>
        </p:txBody>
      </p:sp>
    </p:spTree>
    <p:extLst>
      <p:ext uri="{BB962C8B-B14F-4D97-AF65-F5344CB8AC3E}">
        <p14:creationId xmlns:p14="http://schemas.microsoft.com/office/powerpoint/2010/main" val="768247765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" grpId="2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05423"/>
            <a:ext cx="12192000" cy="3310147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74024" y="2460305"/>
            <a:ext cx="11632030" cy="2213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COMPORTAMENTI SI MODIFICANO SOLO SE SI CREDE NEI BENEFICI CONCRETI CHE NE DERIVERANNO.</a:t>
            </a:r>
          </a:p>
        </p:txBody>
      </p:sp>
      <p:sp>
        <p:nvSpPr>
          <p:cNvPr id="5" name="Rettangolo 4"/>
          <p:cNvSpPr/>
          <p:nvPr/>
        </p:nvSpPr>
        <p:spPr>
          <a:xfrm>
            <a:off x="-103694" y="393381"/>
            <a:ext cx="120097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6"/>
                  </a:outerShdw>
                </a:effectLst>
                <a:latin typeface="FunnyKid" panose="02000603000000000000" pitchFamily="2" charset="0"/>
              </a:rPr>
              <a:t>Progetto  Green School</a:t>
            </a:r>
            <a:endParaRPr lang="it-IT" sz="72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6"/>
                </a:outerShdw>
              </a:effectLst>
              <a:latin typeface="FunnyKid" panose="02000603000000000000" pitchFamily="2" charset="0"/>
            </a:endParaRPr>
          </a:p>
        </p:txBody>
      </p:sp>
      <p:pic>
        <p:nvPicPr>
          <p:cNvPr id="8196" name="Picture 4" descr="Risultati immagini per world 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03" y="6261824"/>
            <a:ext cx="415702" cy="4157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09750A-992D-4791-9671-8A41E8F67EA8}"/>
              </a:ext>
            </a:extLst>
          </p:cNvPr>
          <p:cNvSpPr txBox="1"/>
          <p:nvPr/>
        </p:nvSpPr>
        <p:spPr>
          <a:xfrm>
            <a:off x="1018096" y="6064509"/>
            <a:ext cx="99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FunnyKid" panose="02000603000000000000"/>
              </a:rPr>
              <a:t>SCUOLA PRIMARIA  «A. MANZONI»</a:t>
            </a:r>
          </a:p>
        </p:txBody>
      </p:sp>
    </p:spTree>
    <p:extLst>
      <p:ext uri="{BB962C8B-B14F-4D97-AF65-F5344CB8AC3E}">
        <p14:creationId xmlns:p14="http://schemas.microsoft.com/office/powerpoint/2010/main" val="2475913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" grpId="2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0" y="2205423"/>
            <a:ext cx="12192000" cy="3310147"/>
          </a:xfrm>
          <a:prstGeom prst="rect">
            <a:avLst/>
          </a:prstGeom>
          <a:solidFill>
            <a:schemeClr val="accent6">
              <a:lumMod val="50000"/>
              <a:alpha val="64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274024" y="2460305"/>
            <a:ext cx="11632030" cy="236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«NON SI E’ MAI TROPPO PICCOLI PER FARE LA DIFFERENZA»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4400" b="1" dirty="0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Greta </a:t>
            </a:r>
            <a:r>
              <a:rPr lang="it-IT" sz="4400" b="1">
                <a:solidFill>
                  <a:schemeClr val="bg1"/>
                </a:solidFill>
                <a:latin typeface="Bradley Hand ITC" panose="03070402050302030203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Thunberg</a:t>
            </a:r>
            <a:endParaRPr lang="it-IT" sz="4400" b="1" dirty="0">
              <a:solidFill>
                <a:schemeClr val="bg1"/>
              </a:solidFill>
              <a:latin typeface="Bradley Hand ITC" panose="03070402050302030203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-103694" y="393381"/>
            <a:ext cx="120097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>
                <a:ln w="1270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6"/>
                  </a:outerShdw>
                </a:effectLst>
                <a:latin typeface="FunnyKid" panose="02000603000000000000" pitchFamily="2" charset="0"/>
              </a:rPr>
              <a:t>Progetto  Green School</a:t>
            </a:r>
            <a:endParaRPr lang="it-IT" sz="7200" b="1" cap="none" spc="0" dirty="0">
              <a:ln w="1270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6"/>
                </a:outerShdw>
              </a:effectLst>
              <a:latin typeface="FunnyKid" panose="02000603000000000000" pitchFamily="2" charset="0"/>
            </a:endParaRPr>
          </a:p>
        </p:txBody>
      </p:sp>
      <p:pic>
        <p:nvPicPr>
          <p:cNvPr id="8196" name="Picture 4" descr="Risultati immagini per world 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7803" y="6261824"/>
            <a:ext cx="415702" cy="41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B09750A-992D-4791-9671-8A41E8F67EA8}"/>
              </a:ext>
            </a:extLst>
          </p:cNvPr>
          <p:cNvSpPr txBox="1"/>
          <p:nvPr/>
        </p:nvSpPr>
        <p:spPr>
          <a:xfrm>
            <a:off x="1018096" y="6064509"/>
            <a:ext cx="9907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FunnyKid" panose="02000603000000000000"/>
              </a:rPr>
              <a:t>SCUOLA PRIMARIA  «A. MANZONI»</a:t>
            </a:r>
          </a:p>
        </p:txBody>
      </p:sp>
    </p:spTree>
    <p:extLst>
      <p:ext uri="{BB962C8B-B14F-4D97-AF65-F5344CB8AC3E}">
        <p14:creationId xmlns:p14="http://schemas.microsoft.com/office/powerpoint/2010/main" val="333888497"/>
      </p:ext>
    </p:extLst>
  </p:cSld>
  <p:clrMapOvr>
    <a:masterClrMapping/>
  </p:clrMapOvr>
  <p:transition spd="slow" advClick="0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1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2" grpId="0"/>
      <p:bldP spid="2" grpId="1"/>
      <p:bldP spid="2" grpId="2"/>
      <p:bldP spid="5" grpId="0"/>
      <p:bldP spid="5" grpId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</TotalTime>
  <Words>164</Words>
  <Application>Microsoft Office PowerPoint</Application>
  <PresentationFormat>Widescreen</PresentationFormat>
  <Paragraphs>12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10" baseType="lpstr">
      <vt:lpstr>Arial</vt:lpstr>
      <vt:lpstr>Bradley Hand ITC</vt:lpstr>
      <vt:lpstr>Calibri</vt:lpstr>
      <vt:lpstr>Calibri Light</vt:lpstr>
      <vt:lpstr>FunnyKid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Chrix Malfasi</dc:creator>
  <cp:lastModifiedBy>Gloria Colombo</cp:lastModifiedBy>
  <cp:revision>62</cp:revision>
  <dcterms:created xsi:type="dcterms:W3CDTF">2017-10-29T08:44:02Z</dcterms:created>
  <dcterms:modified xsi:type="dcterms:W3CDTF">2022-05-03T08:55:30Z</dcterms:modified>
</cp:coreProperties>
</file>